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362" r:id="rId6"/>
    <p:sldId id="363" r:id="rId7"/>
    <p:sldId id="372" r:id="rId8"/>
    <p:sldId id="366" r:id="rId9"/>
    <p:sldId id="386" r:id="rId10"/>
    <p:sldId id="367" r:id="rId11"/>
    <p:sldId id="373" r:id="rId12"/>
    <p:sldId id="374" r:id="rId13"/>
    <p:sldId id="368" r:id="rId14"/>
    <p:sldId id="375" r:id="rId15"/>
    <p:sldId id="383" r:id="rId16"/>
    <p:sldId id="378" r:id="rId17"/>
    <p:sldId id="382" r:id="rId18"/>
    <p:sldId id="387" r:id="rId19"/>
    <p:sldId id="384" r:id="rId20"/>
    <p:sldId id="385" r:id="rId21"/>
    <p:sldId id="388" r:id="rId22"/>
    <p:sldId id="389" r:id="rId23"/>
    <p:sldId id="371" r:id="rId24"/>
    <p:sldId id="381"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253" userDrawn="1">
          <p15:clr>
            <a:srgbClr val="A4A3A4"/>
          </p15:clr>
        </p15:guide>
        <p15:guide id="3" orient="horz" pos="3974" userDrawn="1">
          <p15:clr>
            <a:srgbClr val="A4A3A4"/>
          </p15:clr>
        </p15:guide>
        <p15:guide id="4" pos="332" userDrawn="1">
          <p15:clr>
            <a:srgbClr val="A4A3A4"/>
          </p15:clr>
        </p15:guide>
        <p15:guide id="5" pos="7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E2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4" autoAdjust="0"/>
    <p:restoredTop sz="65410" autoAdjust="0"/>
  </p:normalViewPr>
  <p:slideViewPr>
    <p:cSldViewPr showGuides="1">
      <p:cViewPr varScale="1">
        <p:scale>
          <a:sx n="104" d="100"/>
          <a:sy n="104" d="100"/>
        </p:scale>
        <p:origin x="4632" y="114"/>
      </p:cViewPr>
      <p:guideLst>
        <p:guide orient="horz" pos="2160"/>
        <p:guide orient="horz" pos="1253"/>
        <p:guide orient="horz" pos="3974"/>
        <p:guide pos="332"/>
        <p:guide pos="73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5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4B821-B968-4E43-8B36-A4F1C6486253}" type="datetimeFigureOut">
              <a:rPr lang="de-DE" smtClean="0"/>
              <a:t>27.03.2024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F8D1D-8336-4B08-9381-056686C8B284}" type="slidenum">
              <a:rPr lang="de-DE" smtClean="0"/>
              <a:t>‹#›</a:t>
            </a:fld>
            <a:endParaRPr lang="de-DE"/>
          </a:p>
        </p:txBody>
      </p:sp>
    </p:spTree>
    <p:extLst>
      <p:ext uri="{BB962C8B-B14F-4D97-AF65-F5344CB8AC3E}">
        <p14:creationId xmlns:p14="http://schemas.microsoft.com/office/powerpoint/2010/main" val="289839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44F8D1D-8336-4B08-9381-056686C8B284}" type="slidenum">
              <a:rPr lang="de-DE" smtClean="0"/>
              <a:t>1</a:t>
            </a:fld>
            <a:endParaRPr lang="de-DE"/>
          </a:p>
        </p:txBody>
      </p:sp>
    </p:spTree>
    <p:extLst>
      <p:ext uri="{BB962C8B-B14F-4D97-AF65-F5344CB8AC3E}">
        <p14:creationId xmlns:p14="http://schemas.microsoft.com/office/powerpoint/2010/main" val="100425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10</a:t>
            </a:fld>
            <a:endParaRPr lang="de-DE"/>
          </a:p>
        </p:txBody>
      </p:sp>
    </p:spTree>
    <p:extLst>
      <p:ext uri="{BB962C8B-B14F-4D97-AF65-F5344CB8AC3E}">
        <p14:creationId xmlns:p14="http://schemas.microsoft.com/office/powerpoint/2010/main" val="387506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11</a:t>
            </a:fld>
            <a:endParaRPr lang="de-DE"/>
          </a:p>
        </p:txBody>
      </p:sp>
    </p:spTree>
    <p:extLst>
      <p:ext uri="{BB962C8B-B14F-4D97-AF65-F5344CB8AC3E}">
        <p14:creationId xmlns:p14="http://schemas.microsoft.com/office/powerpoint/2010/main" val="2357866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12</a:t>
            </a:fld>
            <a:endParaRPr lang="de-DE"/>
          </a:p>
        </p:txBody>
      </p:sp>
    </p:spTree>
    <p:extLst>
      <p:ext uri="{BB962C8B-B14F-4D97-AF65-F5344CB8AC3E}">
        <p14:creationId xmlns:p14="http://schemas.microsoft.com/office/powerpoint/2010/main" val="41513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13</a:t>
            </a:fld>
            <a:endParaRPr lang="de-DE"/>
          </a:p>
        </p:txBody>
      </p:sp>
    </p:spTree>
    <p:extLst>
      <p:ext uri="{BB962C8B-B14F-4D97-AF65-F5344CB8AC3E}">
        <p14:creationId xmlns:p14="http://schemas.microsoft.com/office/powerpoint/2010/main" val="1400332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14</a:t>
            </a:fld>
            <a:endParaRPr lang="de-DE"/>
          </a:p>
        </p:txBody>
      </p:sp>
    </p:spTree>
    <p:extLst>
      <p:ext uri="{BB962C8B-B14F-4D97-AF65-F5344CB8AC3E}">
        <p14:creationId xmlns:p14="http://schemas.microsoft.com/office/powerpoint/2010/main" val="121781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15</a:t>
            </a:fld>
            <a:endParaRPr lang="de-DE"/>
          </a:p>
        </p:txBody>
      </p:sp>
    </p:spTree>
    <p:extLst>
      <p:ext uri="{BB962C8B-B14F-4D97-AF65-F5344CB8AC3E}">
        <p14:creationId xmlns:p14="http://schemas.microsoft.com/office/powerpoint/2010/main" val="273300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16</a:t>
            </a:fld>
            <a:endParaRPr lang="de-DE"/>
          </a:p>
        </p:txBody>
      </p:sp>
    </p:spTree>
    <p:extLst>
      <p:ext uri="{BB962C8B-B14F-4D97-AF65-F5344CB8AC3E}">
        <p14:creationId xmlns:p14="http://schemas.microsoft.com/office/powerpoint/2010/main" val="1145130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18</a:t>
            </a:fld>
            <a:endParaRPr lang="de-DE"/>
          </a:p>
        </p:txBody>
      </p:sp>
    </p:spTree>
    <p:extLst>
      <p:ext uri="{BB962C8B-B14F-4D97-AF65-F5344CB8AC3E}">
        <p14:creationId xmlns:p14="http://schemas.microsoft.com/office/powerpoint/2010/main" val="3762953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19</a:t>
            </a:fld>
            <a:endParaRPr lang="de-DE"/>
          </a:p>
        </p:txBody>
      </p:sp>
    </p:spTree>
    <p:extLst>
      <p:ext uri="{BB962C8B-B14F-4D97-AF65-F5344CB8AC3E}">
        <p14:creationId xmlns:p14="http://schemas.microsoft.com/office/powerpoint/2010/main" val="74688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20</a:t>
            </a:fld>
            <a:endParaRPr lang="de-DE"/>
          </a:p>
        </p:txBody>
      </p:sp>
    </p:spTree>
    <p:extLst>
      <p:ext uri="{BB962C8B-B14F-4D97-AF65-F5344CB8AC3E}">
        <p14:creationId xmlns:p14="http://schemas.microsoft.com/office/powerpoint/2010/main" val="231020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a:t>
            </a:fld>
            <a:endParaRPr lang="de-DE"/>
          </a:p>
        </p:txBody>
      </p:sp>
    </p:spTree>
    <p:extLst>
      <p:ext uri="{BB962C8B-B14F-4D97-AF65-F5344CB8AC3E}">
        <p14:creationId xmlns:p14="http://schemas.microsoft.com/office/powerpoint/2010/main" val="607368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21</a:t>
            </a:fld>
            <a:endParaRPr lang="de-DE"/>
          </a:p>
        </p:txBody>
      </p:sp>
    </p:spTree>
    <p:extLst>
      <p:ext uri="{BB962C8B-B14F-4D97-AF65-F5344CB8AC3E}">
        <p14:creationId xmlns:p14="http://schemas.microsoft.com/office/powerpoint/2010/main" val="153455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3</a:t>
            </a:fld>
            <a:endParaRPr lang="de-DE"/>
          </a:p>
        </p:txBody>
      </p:sp>
    </p:spTree>
    <p:extLst>
      <p:ext uri="{BB962C8B-B14F-4D97-AF65-F5344CB8AC3E}">
        <p14:creationId xmlns:p14="http://schemas.microsoft.com/office/powerpoint/2010/main" val="69644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4</a:t>
            </a:fld>
            <a:endParaRPr lang="de-DE"/>
          </a:p>
        </p:txBody>
      </p:sp>
    </p:spTree>
    <p:extLst>
      <p:ext uri="{BB962C8B-B14F-4D97-AF65-F5344CB8AC3E}">
        <p14:creationId xmlns:p14="http://schemas.microsoft.com/office/powerpoint/2010/main" val="1163084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5</a:t>
            </a:fld>
            <a:endParaRPr lang="de-DE"/>
          </a:p>
        </p:txBody>
      </p:sp>
    </p:spTree>
    <p:extLst>
      <p:ext uri="{BB962C8B-B14F-4D97-AF65-F5344CB8AC3E}">
        <p14:creationId xmlns:p14="http://schemas.microsoft.com/office/powerpoint/2010/main" val="37964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6</a:t>
            </a:fld>
            <a:endParaRPr lang="de-DE"/>
          </a:p>
        </p:txBody>
      </p:sp>
    </p:spTree>
    <p:extLst>
      <p:ext uri="{BB962C8B-B14F-4D97-AF65-F5344CB8AC3E}">
        <p14:creationId xmlns:p14="http://schemas.microsoft.com/office/powerpoint/2010/main" val="421338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7</a:t>
            </a:fld>
            <a:endParaRPr lang="de-DE"/>
          </a:p>
        </p:txBody>
      </p:sp>
    </p:spTree>
    <p:extLst>
      <p:ext uri="{BB962C8B-B14F-4D97-AF65-F5344CB8AC3E}">
        <p14:creationId xmlns:p14="http://schemas.microsoft.com/office/powerpoint/2010/main" val="402961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8</a:t>
            </a:fld>
            <a:endParaRPr lang="de-DE"/>
          </a:p>
        </p:txBody>
      </p:sp>
    </p:spTree>
    <p:extLst>
      <p:ext uri="{BB962C8B-B14F-4D97-AF65-F5344CB8AC3E}">
        <p14:creationId xmlns:p14="http://schemas.microsoft.com/office/powerpoint/2010/main" val="165157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9</a:t>
            </a:fld>
            <a:endParaRPr lang="de-DE"/>
          </a:p>
        </p:txBody>
      </p:sp>
    </p:spTree>
    <p:extLst>
      <p:ext uri="{BB962C8B-B14F-4D97-AF65-F5344CB8AC3E}">
        <p14:creationId xmlns:p14="http://schemas.microsoft.com/office/powerpoint/2010/main" val="1469273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84000" y="1881008"/>
            <a:ext cx="9024000" cy="1620000"/>
          </a:xfrm>
        </p:spPr>
        <p:txBody>
          <a:bodyPr lIns="36000" tIns="36000" rIns="36000" bIns="36000" anchor="t">
            <a:noAutofit/>
          </a:bodyPr>
          <a:lstStyle>
            <a:lvl1pPr>
              <a:defRPr lang="de-DE" sz="3600"/>
            </a:lvl1pPr>
          </a:lstStyle>
          <a:p>
            <a:pPr lvl="0" defTabSz="1071563" eaLnBrk="0" fontAlgn="base" hangingPunct="0">
              <a:spcAft>
                <a:spcPct val="0"/>
              </a:spcAft>
            </a:pPr>
            <a:r>
              <a:rPr lang="de-DE" dirty="0"/>
              <a:t>Titelmasterformat durch Klicken bearbeiten</a:t>
            </a:r>
          </a:p>
        </p:txBody>
      </p:sp>
      <p:sp>
        <p:nvSpPr>
          <p:cNvPr id="3" name="Untertitel 2"/>
          <p:cNvSpPr>
            <a:spLocks noGrp="1"/>
          </p:cNvSpPr>
          <p:nvPr>
            <p:ph type="subTitle" idx="1"/>
          </p:nvPr>
        </p:nvSpPr>
        <p:spPr>
          <a:xfrm>
            <a:off x="1584000" y="3789040"/>
            <a:ext cx="9024000" cy="1260000"/>
          </a:xfrm>
        </p:spPr>
        <p:txBody>
          <a:bodyPr lIns="36000" tIns="36000" rIns="36000" bIns="36000" anchor="b">
            <a:noAutofit/>
          </a:bodyPr>
          <a:lstStyle>
            <a:lvl1pPr marL="266700" indent="-266700">
              <a:buNone/>
              <a:defRPr lang="de-DE"/>
            </a:lvl1pPr>
          </a:lstStyle>
          <a:p>
            <a:pPr marL="0" lvl="0" indent="0" defTabSz="1071563" eaLnBrk="0" fontAlgn="base" hangingPunct="0">
              <a:spcAft>
                <a:spcPct val="0"/>
              </a:spcAft>
            </a:pPr>
            <a:r>
              <a:rPr lang="de-DE" dirty="0"/>
              <a:t>Formatvorlage des Untertitelmasters durch Klicken bearbeiten</a:t>
            </a:r>
          </a:p>
        </p:txBody>
      </p:sp>
      <p:pic>
        <p:nvPicPr>
          <p:cNvPr id="7" name="Picture 33" descr="Streifen_Titelmaster"/>
          <p:cNvPicPr>
            <a:picLocks noChangeArrowheads="1"/>
          </p:cNvPicPr>
          <p:nvPr userDrawn="1"/>
        </p:nvPicPr>
        <p:blipFill>
          <a:blip r:embed="rId2" cstate="print"/>
          <a:srcRect/>
          <a:stretch>
            <a:fillRect/>
          </a:stretch>
        </p:blipFill>
        <p:spPr bwMode="auto">
          <a:xfrm>
            <a:off x="0" y="5085230"/>
            <a:ext cx="12192000" cy="1440000"/>
          </a:xfrm>
          <a:prstGeom prst="rect">
            <a:avLst/>
          </a:prstGeom>
          <a:noFill/>
          <a:ln w="9525">
            <a:noFill/>
            <a:miter lim="800000"/>
            <a:headEnd/>
            <a:tailEnd/>
          </a:ln>
        </p:spPr>
      </p:pic>
      <p:sp>
        <p:nvSpPr>
          <p:cNvPr id="8" name="Textfeld 7"/>
          <p:cNvSpPr txBox="1"/>
          <p:nvPr userDrawn="1"/>
        </p:nvSpPr>
        <p:spPr>
          <a:xfrm>
            <a:off x="0" y="5589300"/>
            <a:ext cx="12191999" cy="415498"/>
          </a:xfrm>
          <a:prstGeom prst="rect">
            <a:avLst/>
          </a:prstGeom>
          <a:noFill/>
        </p:spPr>
        <p:txBody>
          <a:bodyPr wrap="square" rtlCol="0" anchor="ctr">
            <a:spAutoFit/>
          </a:bodyPr>
          <a:lstStyle/>
          <a:p>
            <a:pPr algn="ctr"/>
            <a:r>
              <a:rPr lang="de-DE" sz="2000" dirty="0">
                <a:solidFill>
                  <a:schemeClr val="bg1"/>
                </a:solidFill>
                <a:latin typeface="Arial" panose="020B0604020202020204" pitchFamily="34" charset="0"/>
                <a:cs typeface="Arial" panose="020B0604020202020204" pitchFamily="34" charset="0"/>
              </a:rPr>
              <a:t>www.dhbw-loerrach.de</a:t>
            </a:r>
          </a:p>
        </p:txBody>
      </p:sp>
      <p:pic>
        <p:nvPicPr>
          <p:cNvPr id="9" name="Picture 5" descr="DHBW_d_LOE_WEB_neu"/>
          <p:cNvPicPr>
            <a:picLocks noChangeAspect="1" noChangeArrowheads="1"/>
          </p:cNvPicPr>
          <p:nvPr userDrawn="1"/>
        </p:nvPicPr>
        <p:blipFill>
          <a:blip r:embed="rId3" cstate="print"/>
          <a:srcRect/>
          <a:stretch>
            <a:fillRect/>
          </a:stretch>
        </p:blipFill>
        <p:spPr bwMode="auto">
          <a:xfrm>
            <a:off x="355353" y="188792"/>
            <a:ext cx="5962591" cy="1437341"/>
          </a:xfrm>
          <a:prstGeom prst="rect">
            <a:avLst/>
          </a:prstGeom>
          <a:noFill/>
          <a:ln w="9525">
            <a:noFill/>
            <a:miter lim="800000"/>
            <a:headEnd/>
            <a:tailEnd/>
          </a:ln>
        </p:spPr>
      </p:pic>
    </p:spTree>
    <p:extLst>
      <p:ext uri="{BB962C8B-B14F-4D97-AF65-F5344CB8AC3E}">
        <p14:creationId xmlns:p14="http://schemas.microsoft.com/office/powerpoint/2010/main" val="236531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Kapitelüberschrift/Feature">
    <p:spTree>
      <p:nvGrpSpPr>
        <p:cNvPr id="1" name=""/>
        <p:cNvGrpSpPr/>
        <p:nvPr/>
      </p:nvGrpSpPr>
      <p:grpSpPr>
        <a:xfrm>
          <a:off x="0" y="0"/>
          <a:ext cx="0" cy="0"/>
          <a:chOff x="0" y="0"/>
          <a:chExt cx="0" cy="0"/>
        </a:xfrm>
      </p:grpSpPr>
      <p:sp>
        <p:nvSpPr>
          <p:cNvPr id="5" name="Textfeld 6"/>
          <p:cNvSpPr txBox="1">
            <a:spLocks noChangeArrowheads="1"/>
          </p:cNvSpPr>
          <p:nvPr/>
        </p:nvSpPr>
        <p:spPr bwMode="auto">
          <a:xfrm>
            <a:off x="10238317" y="6435726"/>
            <a:ext cx="863600" cy="200025"/>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de-DE" altLang="de-DE" sz="700">
                <a:solidFill>
                  <a:srgbClr val="0099FF"/>
                </a:solidFill>
              </a:rPr>
              <a:t>UNICEF</a:t>
            </a:r>
          </a:p>
        </p:txBody>
      </p:sp>
      <p:sp>
        <p:nvSpPr>
          <p:cNvPr id="6" name="Rechteck 5"/>
          <p:cNvSpPr>
            <a:spLocks noChangeArrowheads="1"/>
          </p:cNvSpPr>
          <p:nvPr/>
        </p:nvSpPr>
        <p:spPr bwMode="auto">
          <a:xfrm>
            <a:off x="-48683" y="5113338"/>
            <a:ext cx="12240684" cy="1771650"/>
          </a:xfrm>
          <a:prstGeom prst="rect">
            <a:avLst/>
          </a:prstGeom>
          <a:solidFill>
            <a:srgbClr val="0099FF"/>
          </a:solidFill>
          <a:ln w="25400">
            <a:solidFill>
              <a:srgbClr val="0099FF"/>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de-DE" altLang="de-DE" sz="1800"/>
          </a:p>
        </p:txBody>
      </p:sp>
      <p:sp>
        <p:nvSpPr>
          <p:cNvPr id="4" name="Bildplatzhalter 3"/>
          <p:cNvSpPr>
            <a:spLocks noGrp="1"/>
          </p:cNvSpPr>
          <p:nvPr>
            <p:ph type="pic" sz="quarter" idx="10"/>
          </p:nvPr>
        </p:nvSpPr>
        <p:spPr>
          <a:xfrm>
            <a:off x="-48683" y="19422"/>
            <a:ext cx="12192000" cy="5113338"/>
          </a:xfrm>
        </p:spPr>
        <p:txBody>
          <a:bodyPr rtlCol="0">
            <a:normAutofit/>
          </a:bodyPr>
          <a:lstStyle/>
          <a:p>
            <a:pPr lvl="0"/>
            <a:r>
              <a:rPr lang="de-DE" noProof="0"/>
              <a:t>Bild durch Klicken auf Symbol hinzufügen</a:t>
            </a:r>
            <a:endParaRPr lang="de-DE" noProof="0" dirty="0"/>
          </a:p>
        </p:txBody>
      </p:sp>
      <p:sp>
        <p:nvSpPr>
          <p:cNvPr id="10" name="Titel 1"/>
          <p:cNvSpPr>
            <a:spLocks noGrp="1"/>
          </p:cNvSpPr>
          <p:nvPr>
            <p:ph type="ctrTitle"/>
          </p:nvPr>
        </p:nvSpPr>
        <p:spPr>
          <a:xfrm>
            <a:off x="239349" y="5373416"/>
            <a:ext cx="11952651" cy="1800000"/>
          </a:xfrm>
          <a:noFill/>
        </p:spPr>
        <p:txBody>
          <a:bodyPr anchor="t"/>
          <a:lstStyle>
            <a:lvl1pPr algn="ctr">
              <a:defRPr sz="36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33342389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9"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3" name="Inhaltsplatzhalter 2"/>
          <p:cNvSpPr>
            <a:spLocks noGrp="1"/>
          </p:cNvSpPr>
          <p:nvPr>
            <p:ph idx="1"/>
          </p:nvPr>
        </p:nvSpPr>
        <p:spPr>
          <a:xfrm>
            <a:off x="576000" y="1980000"/>
            <a:ext cx="11040000" cy="4320000"/>
          </a:xfrm>
        </p:spPr>
        <p:txBody>
          <a:bodyPr/>
          <a:lstStyle/>
          <a:p>
            <a:pPr lvl="0"/>
            <a:r>
              <a:rPr lang="de-DE" dirty="0"/>
              <a:t>Textmasterformat bearbeiten</a:t>
            </a:r>
          </a:p>
          <a:p>
            <a:pPr lvl="1"/>
            <a:r>
              <a:rPr lang="de-DE" dirty="0"/>
              <a:t>Zweite Ebene</a:t>
            </a:r>
          </a:p>
          <a:p>
            <a:pPr lvl="2"/>
            <a:r>
              <a:rPr lang="de-DE" dirty="0"/>
              <a:t>Dritte Ebene</a:t>
            </a:r>
          </a:p>
        </p:txBody>
      </p:sp>
      <p:sp>
        <p:nvSpPr>
          <p:cNvPr id="4" name="Datumsplatzhalter 3"/>
          <p:cNvSpPr>
            <a:spLocks noGrp="1"/>
          </p:cNvSpPr>
          <p:nvPr>
            <p:ph type="dt" sz="half" idx="10"/>
          </p:nvPr>
        </p:nvSpPr>
        <p:spPr/>
        <p:txBody>
          <a:bodyPr/>
          <a:lstStyle/>
          <a:p>
            <a:fld id="{6E7377B8-7098-4304-968E-D69D6386D549}" type="datetimeFigureOut">
              <a:rPr lang="de-DE" smtClean="0"/>
              <a:t>27.03.2024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D9D8162-0B69-4D9F-89F9-48D6331328F2}" type="slidenum">
              <a:rPr lang="de-DE" smtClean="0"/>
              <a:t>‹#›</a:t>
            </a:fld>
            <a:endParaRPr lang="de-DE" dirty="0"/>
          </a:p>
        </p:txBody>
      </p:sp>
      <p:sp>
        <p:nvSpPr>
          <p:cNvPr id="7" name="Titel 1"/>
          <p:cNvSpPr>
            <a:spLocks noGrp="1"/>
          </p:cNvSpPr>
          <p:nvPr>
            <p:ph type="title"/>
          </p:nvPr>
        </p:nvSpPr>
        <p:spPr>
          <a:xfrm>
            <a:off x="845747" y="836640"/>
            <a:ext cx="10800000" cy="936000"/>
          </a:xfrm>
          <a:prstGeom prst="rect">
            <a:avLst/>
          </a:prstGeom>
        </p:spPr>
        <p:txBody>
          <a:bodyPr/>
          <a:lstStyle>
            <a:lvl1pPr>
              <a:defRPr sz="3200">
                <a:solidFill>
                  <a:srgbClr val="E2001A"/>
                </a:solidFill>
              </a:defRPr>
            </a:lvl1pPr>
          </a:lstStyle>
          <a:p>
            <a:r>
              <a:rPr lang="de-DE" noProof="0" dirty="0"/>
              <a:t>Titelmasterformat durch Klicken bearbeiten</a:t>
            </a:r>
            <a:endParaRPr lang="en-US" noProof="0" dirty="0"/>
          </a:p>
        </p:txBody>
      </p:sp>
      <p:sp>
        <p:nvSpPr>
          <p:cNvPr id="8" name="Rechteck 7"/>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
        <p:nvSpPr>
          <p:cNvPr id="12"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366289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sz="half" idx="1"/>
          </p:nvPr>
        </p:nvSpPr>
        <p:spPr>
          <a:xfrm>
            <a:off x="609600" y="1989138"/>
            <a:ext cx="5384800" cy="4320000"/>
          </a:xfrm>
        </p:spPr>
        <p:txBody>
          <a:bodyPr>
            <a:normAutofit/>
          </a:bodyPr>
          <a:lstStyle>
            <a:lvl1pPr>
              <a:defRPr sz="2400"/>
            </a:lvl1pPr>
            <a:lvl2pPr>
              <a:defRPr sz="1800"/>
            </a:lvl2pPr>
            <a:lvl3pPr>
              <a:defRPr sz="14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
        <p:nvSpPr>
          <p:cNvPr id="4" name="Inhaltsplatzhalter 3"/>
          <p:cNvSpPr>
            <a:spLocks noGrp="1"/>
          </p:cNvSpPr>
          <p:nvPr>
            <p:ph sz="half" idx="2"/>
          </p:nvPr>
        </p:nvSpPr>
        <p:spPr>
          <a:xfrm>
            <a:off x="6197600" y="1989138"/>
            <a:ext cx="5384800" cy="4320000"/>
          </a:xfrm>
        </p:spPr>
        <p:txBody>
          <a:bodyPr>
            <a:normAutofit/>
          </a:bodyPr>
          <a:lstStyle>
            <a:lvl1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1pPr>
            <a:lvl2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2pPr>
            <a:lvl3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
        <p:nvSpPr>
          <p:cNvPr id="5" name="Datumsplatzhalter 4"/>
          <p:cNvSpPr>
            <a:spLocks noGrp="1"/>
          </p:cNvSpPr>
          <p:nvPr>
            <p:ph type="dt" sz="half" idx="10"/>
          </p:nvPr>
        </p:nvSpPr>
        <p:spPr/>
        <p:txBody>
          <a:bodyPr/>
          <a:lstStyle/>
          <a:p>
            <a:fld id="{6E7377B8-7098-4304-968E-D69D6386D549}" type="datetimeFigureOut">
              <a:rPr lang="de-DE" smtClean="0"/>
              <a:t>27.03.2024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D9D8162-0B69-4D9F-89F9-48D6331328F2}" type="slidenum">
              <a:rPr lang="de-DE" smtClean="0"/>
              <a:t>‹#›</a:t>
            </a:fld>
            <a:endParaRPr lang="de-DE"/>
          </a:p>
        </p:txBody>
      </p:sp>
      <p:sp>
        <p:nvSpPr>
          <p:cNvPr id="8" name="Rechteck 7"/>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9"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1"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
        <p:nvSpPr>
          <p:cNvPr id="12"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22317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DE" dirty="0"/>
          </a:p>
        </p:txBody>
      </p:sp>
      <p:sp>
        <p:nvSpPr>
          <p:cNvPr id="3" name="Textplatzhalter 2"/>
          <p:cNvSpPr>
            <a:spLocks noGrp="1"/>
          </p:cNvSpPr>
          <p:nvPr>
            <p:ph type="body" idx="1"/>
          </p:nvPr>
        </p:nvSpPr>
        <p:spPr>
          <a:xfrm>
            <a:off x="609600" y="1997150"/>
            <a:ext cx="5386917" cy="639762"/>
          </a:xfrm>
        </p:spPr>
        <p:txBody>
          <a:bodyPr anchor="ctr">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4" name="Inhaltsplatzhalter 3"/>
          <p:cNvSpPr>
            <a:spLocks noGrp="1"/>
          </p:cNvSpPr>
          <p:nvPr>
            <p:ph sz="half" idx="2"/>
          </p:nvPr>
        </p:nvSpPr>
        <p:spPr>
          <a:xfrm>
            <a:off x="609600" y="2636911"/>
            <a:ext cx="5386917" cy="3671814"/>
          </a:xfrm>
        </p:spPr>
        <p:txBody>
          <a:bodyPr>
            <a:normAutofit/>
          </a:bodyPr>
          <a:lstStyle>
            <a:lvl1pPr>
              <a:defRPr sz="2400"/>
            </a:lvl1pPr>
            <a:lvl2pPr>
              <a:defRPr sz="1800"/>
            </a:lvl2pPr>
            <a:lvl3pPr>
              <a:defRPr sz="14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5" name="Textplatzhalter 4"/>
          <p:cNvSpPr>
            <a:spLocks noGrp="1"/>
          </p:cNvSpPr>
          <p:nvPr>
            <p:ph type="body" sz="quarter" idx="3"/>
          </p:nvPr>
        </p:nvSpPr>
        <p:spPr>
          <a:xfrm>
            <a:off x="6193370" y="1997150"/>
            <a:ext cx="5389033" cy="639762"/>
          </a:xfrm>
        </p:spPr>
        <p:txBody>
          <a:bodyPr anchor="ctr">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6" name="Inhaltsplatzhalter 5"/>
          <p:cNvSpPr>
            <a:spLocks noGrp="1"/>
          </p:cNvSpPr>
          <p:nvPr>
            <p:ph sz="quarter" idx="4"/>
          </p:nvPr>
        </p:nvSpPr>
        <p:spPr>
          <a:xfrm>
            <a:off x="6193370" y="2636911"/>
            <a:ext cx="5389033" cy="3671814"/>
          </a:xfrm>
        </p:spPr>
        <p:txBody>
          <a:bodyPr>
            <a:normAutofit/>
          </a:bodyPr>
          <a:lstStyle>
            <a:lvl1pPr>
              <a:defRPr sz="24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7" name="Datumsplatzhalter 6"/>
          <p:cNvSpPr>
            <a:spLocks noGrp="1"/>
          </p:cNvSpPr>
          <p:nvPr>
            <p:ph type="dt" sz="half" idx="10"/>
          </p:nvPr>
        </p:nvSpPr>
        <p:spPr/>
        <p:txBody>
          <a:bodyPr/>
          <a:lstStyle/>
          <a:p>
            <a:fld id="{6E7377B8-7098-4304-968E-D69D6386D549}" type="datetimeFigureOut">
              <a:rPr lang="de-DE" smtClean="0"/>
              <a:t>27.03.2024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D9D8162-0B69-4D9F-89F9-48D6331328F2}" type="slidenum">
              <a:rPr lang="de-DE" smtClean="0"/>
              <a:t>‹#›</a:t>
            </a:fld>
            <a:endParaRPr lang="de-DE"/>
          </a:p>
        </p:txBody>
      </p:sp>
      <p:sp>
        <p:nvSpPr>
          <p:cNvPr id="10"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15"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7" name="Rechteck 16"/>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155420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104000" y="1872000"/>
            <a:ext cx="9984000" cy="1620000"/>
          </a:xfrm>
        </p:spPr>
        <p:txBody>
          <a:bodyPr anchor="t"/>
          <a:lstStyle>
            <a:lvl1pPr algn="l">
              <a:defRPr sz="3200" b="0" cap="none" baseline="0"/>
            </a:lvl1pPr>
          </a:lstStyle>
          <a:p>
            <a:r>
              <a:rPr lang="de-DE"/>
              <a:t>Titelmasterformat durch Klicken bearbeiten</a:t>
            </a:r>
            <a:endParaRPr lang="de-DE" dirty="0"/>
          </a:p>
        </p:txBody>
      </p:sp>
      <p:sp>
        <p:nvSpPr>
          <p:cNvPr id="4" name="Datumsplatzhalter 3"/>
          <p:cNvSpPr>
            <a:spLocks noGrp="1"/>
          </p:cNvSpPr>
          <p:nvPr>
            <p:ph type="dt" sz="half" idx="10"/>
          </p:nvPr>
        </p:nvSpPr>
        <p:spPr/>
        <p:txBody>
          <a:bodyPr/>
          <a:lstStyle/>
          <a:p>
            <a:fld id="{6E7377B8-7098-4304-968E-D69D6386D549}" type="datetimeFigureOut">
              <a:rPr lang="de-DE" smtClean="0"/>
              <a:t>27.03.2024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D9D8162-0B69-4D9F-89F9-48D6331328F2}" type="slidenum">
              <a:rPr lang="de-DE" smtClean="0"/>
              <a:t>‹#›</a:t>
            </a:fld>
            <a:endParaRPr lang="de-DE"/>
          </a:p>
        </p:txBody>
      </p:sp>
      <p:sp>
        <p:nvSpPr>
          <p:cNvPr id="7"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8"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1" name="Inhaltsplatzhalter 10"/>
          <p:cNvSpPr>
            <a:spLocks noGrp="1"/>
          </p:cNvSpPr>
          <p:nvPr>
            <p:ph sz="quarter" idx="13"/>
          </p:nvPr>
        </p:nvSpPr>
        <p:spPr>
          <a:xfrm>
            <a:off x="1104000" y="3573016"/>
            <a:ext cx="9984000" cy="2736000"/>
          </a:xfrm>
        </p:spPr>
        <p:txBody>
          <a:bodyPr/>
          <a:lstStyle>
            <a:lvl1pPr marL="0" indent="0">
              <a:buNone/>
              <a:defRPr/>
            </a:lvl1pPr>
          </a:lstStyle>
          <a:p>
            <a:pPr lvl="0"/>
            <a:r>
              <a:rPr lang="de-DE"/>
              <a:t>Textmasterformat bearbeiten</a:t>
            </a:r>
          </a:p>
        </p:txBody>
      </p:sp>
      <p:sp>
        <p:nvSpPr>
          <p:cNvPr id="10"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23136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6E7377B8-7098-4304-968E-D69D6386D549}" type="datetimeFigureOut">
              <a:rPr lang="de-DE" smtClean="0"/>
              <a:t>27.03.2024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D9D8162-0B69-4D9F-89F9-48D6331328F2}" type="slidenum">
              <a:rPr lang="de-DE" smtClean="0"/>
              <a:t>‹#›</a:t>
            </a:fld>
            <a:endParaRPr lang="de-DE"/>
          </a:p>
        </p:txBody>
      </p:sp>
      <p:sp>
        <p:nvSpPr>
          <p:cNvPr id="6"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7"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9" name="Rechteck 8"/>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56338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0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Titelfolie mit Foto">
    <p:spTree>
      <p:nvGrpSpPr>
        <p:cNvPr id="1" name=""/>
        <p:cNvGrpSpPr/>
        <p:nvPr/>
      </p:nvGrpSpPr>
      <p:grpSpPr>
        <a:xfrm>
          <a:off x="0" y="0"/>
          <a:ext cx="0" cy="0"/>
          <a:chOff x="0" y="0"/>
          <a:chExt cx="0" cy="0"/>
        </a:xfrm>
      </p:grpSpPr>
      <p:sp>
        <p:nvSpPr>
          <p:cNvPr id="5" name="Textfeld 6"/>
          <p:cNvSpPr txBox="1">
            <a:spLocks noChangeArrowheads="1"/>
          </p:cNvSpPr>
          <p:nvPr/>
        </p:nvSpPr>
        <p:spPr bwMode="auto">
          <a:xfrm>
            <a:off x="10238317" y="6435726"/>
            <a:ext cx="863600" cy="200025"/>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de-DE" altLang="de-DE" sz="700">
                <a:solidFill>
                  <a:srgbClr val="0099FF"/>
                </a:solidFill>
              </a:rPr>
              <a:t>UNICEF</a:t>
            </a:r>
          </a:p>
        </p:txBody>
      </p:sp>
      <p:sp>
        <p:nvSpPr>
          <p:cNvPr id="6" name="Rechteck 5"/>
          <p:cNvSpPr>
            <a:spLocks noChangeArrowheads="1"/>
          </p:cNvSpPr>
          <p:nvPr/>
        </p:nvSpPr>
        <p:spPr bwMode="auto">
          <a:xfrm>
            <a:off x="-48683" y="5113338"/>
            <a:ext cx="12240684" cy="1771650"/>
          </a:xfrm>
          <a:prstGeom prst="rect">
            <a:avLst/>
          </a:prstGeom>
          <a:solidFill>
            <a:srgbClr val="0099FF"/>
          </a:solidFill>
          <a:ln w="25400">
            <a:solidFill>
              <a:srgbClr val="0099FF"/>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de-DE" altLang="de-DE" sz="1800"/>
          </a:p>
        </p:txBody>
      </p:sp>
      <p:pic>
        <p:nvPicPr>
          <p:cNvPr id="7" name="Inhaltsplatzhalt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9400" y="5876926"/>
            <a:ext cx="2398184"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239350" y="5081410"/>
            <a:ext cx="8545117" cy="1800000"/>
          </a:xfrm>
          <a:noFill/>
        </p:spPr>
        <p:txBody>
          <a:bodyPr anchor="t"/>
          <a:lstStyle>
            <a:lvl1pPr>
              <a:defRPr sz="3600" b="1">
                <a:solidFill>
                  <a:schemeClr val="bg1"/>
                </a:solidFill>
              </a:defRPr>
            </a:lvl1pPr>
          </a:lstStyle>
          <a:p>
            <a:r>
              <a:rPr lang="de-DE"/>
              <a:t>Titelmasterformat durch Klicken bearbeiten</a:t>
            </a:r>
            <a:endParaRPr lang="de-DE" dirty="0"/>
          </a:p>
        </p:txBody>
      </p:sp>
      <p:sp>
        <p:nvSpPr>
          <p:cNvPr id="10" name="Untertitel 2"/>
          <p:cNvSpPr>
            <a:spLocks noGrp="1"/>
          </p:cNvSpPr>
          <p:nvPr>
            <p:ph type="subTitle" idx="1"/>
          </p:nvPr>
        </p:nvSpPr>
        <p:spPr>
          <a:xfrm>
            <a:off x="239351" y="5918324"/>
            <a:ext cx="8545117" cy="967061"/>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sp>
        <p:nvSpPr>
          <p:cNvPr id="12" name="Bildplatzhalter 11"/>
          <p:cNvSpPr>
            <a:spLocks noGrp="1"/>
          </p:cNvSpPr>
          <p:nvPr>
            <p:ph type="pic" sz="quarter" idx="10"/>
          </p:nvPr>
        </p:nvSpPr>
        <p:spPr>
          <a:xfrm>
            <a:off x="0" y="1"/>
            <a:ext cx="12192000" cy="5084763"/>
          </a:xfrm>
        </p:spPr>
        <p:txBody>
          <a:bodyPr rtlCol="0">
            <a:normAutofit/>
          </a:bodyPr>
          <a:lstStyle/>
          <a:p>
            <a:pPr lvl="0"/>
            <a:r>
              <a:rPr lang="de-DE" noProof="0"/>
              <a:t>Bild durch Klicken auf Symbol hinzufügen</a:t>
            </a:r>
          </a:p>
        </p:txBody>
      </p:sp>
    </p:spTree>
    <p:extLst>
      <p:ext uri="{BB962C8B-B14F-4D97-AF65-F5344CB8AC3E}">
        <p14:creationId xmlns:p14="http://schemas.microsoft.com/office/powerpoint/2010/main" val="120907368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to mit Text 2">
    <p:spTree>
      <p:nvGrpSpPr>
        <p:cNvPr id="1" name=""/>
        <p:cNvGrpSpPr/>
        <p:nvPr/>
      </p:nvGrpSpPr>
      <p:grpSpPr>
        <a:xfrm>
          <a:off x="0" y="0"/>
          <a:ext cx="0" cy="0"/>
          <a:chOff x="0" y="0"/>
          <a:chExt cx="0" cy="0"/>
        </a:xfrm>
      </p:grpSpPr>
      <p:sp>
        <p:nvSpPr>
          <p:cNvPr id="2" name="Titel 1"/>
          <p:cNvSpPr>
            <a:spLocks noGrp="1"/>
          </p:cNvSpPr>
          <p:nvPr>
            <p:ph type="title"/>
          </p:nvPr>
        </p:nvSpPr>
        <p:spPr>
          <a:xfrm>
            <a:off x="952500" y="274638"/>
            <a:ext cx="10284885" cy="1143000"/>
          </a:xfrm>
        </p:spPr>
        <p:txBody>
          <a:bodyPr/>
          <a:lstStyle/>
          <a:p>
            <a:r>
              <a:rPr lang="de-DE"/>
              <a:t>Titelmasterformat durch Klicken bearbeiten</a:t>
            </a:r>
            <a:endParaRPr lang="de-DE" dirty="0"/>
          </a:p>
        </p:txBody>
      </p:sp>
      <p:sp>
        <p:nvSpPr>
          <p:cNvPr id="4" name="Inhaltsplatzhalter 3"/>
          <p:cNvSpPr>
            <a:spLocks noGrp="1"/>
          </p:cNvSpPr>
          <p:nvPr>
            <p:ph sz="half" idx="2"/>
          </p:nvPr>
        </p:nvSpPr>
        <p:spPr>
          <a:xfrm>
            <a:off x="6154409" y="1600201"/>
            <a:ext cx="5082976" cy="4525963"/>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8"/>
          <p:cNvSpPr>
            <a:spLocks noGrp="1"/>
          </p:cNvSpPr>
          <p:nvPr>
            <p:ph type="pic" sz="quarter" idx="13"/>
          </p:nvPr>
        </p:nvSpPr>
        <p:spPr>
          <a:xfrm>
            <a:off x="952500" y="1600201"/>
            <a:ext cx="4405080" cy="4248497"/>
          </a:xfrm>
        </p:spPr>
        <p:txBody>
          <a:bodyPr rtlCol="0">
            <a:normAutofit/>
          </a:bodyPr>
          <a:lstStyle/>
          <a:p>
            <a:pPr lvl="0"/>
            <a:r>
              <a:rPr lang="de-DE" noProof="0"/>
              <a:t>Bild durch Klicken auf Symbol hinzufügen</a:t>
            </a:r>
            <a:endParaRPr lang="de-DE" noProof="0" dirty="0"/>
          </a:p>
        </p:txBody>
      </p:sp>
      <p:sp>
        <p:nvSpPr>
          <p:cNvPr id="11" name="Textplatzhalter 10"/>
          <p:cNvSpPr>
            <a:spLocks noGrp="1"/>
          </p:cNvSpPr>
          <p:nvPr>
            <p:ph type="body" sz="quarter" idx="14"/>
          </p:nvPr>
        </p:nvSpPr>
        <p:spPr>
          <a:xfrm>
            <a:off x="952500" y="5949950"/>
            <a:ext cx="4416000" cy="287338"/>
          </a:xfrm>
        </p:spPr>
        <p:txBody>
          <a:bodyPr>
            <a:noAutofit/>
          </a:bodyPr>
          <a:lstStyle>
            <a:lvl1pPr marL="0" indent="0">
              <a:buFontTx/>
              <a:buNone/>
              <a:defRPr sz="1400"/>
            </a:lvl1pPr>
          </a:lstStyle>
          <a:p>
            <a:pPr lvl="0"/>
            <a:r>
              <a:rPr lang="de-DE"/>
              <a:t>Textmasterformat bearbeiten</a:t>
            </a:r>
          </a:p>
        </p:txBody>
      </p:sp>
      <p:sp>
        <p:nvSpPr>
          <p:cNvPr id="6" name="Datumsplatzhalter 3"/>
          <p:cNvSpPr>
            <a:spLocks noGrp="1"/>
          </p:cNvSpPr>
          <p:nvPr>
            <p:ph type="dt" sz="half" idx="15"/>
          </p:nvPr>
        </p:nvSpPr>
        <p:spPr/>
        <p:txBody>
          <a:bodyPr/>
          <a:lstStyle>
            <a:lvl1pPr>
              <a:defRPr/>
            </a:lvl1pPr>
          </a:lstStyle>
          <a:p>
            <a:pPr>
              <a:defRPr/>
            </a:pPr>
            <a:endParaRPr lang="de-DE" altLang="de-DE"/>
          </a:p>
        </p:txBody>
      </p:sp>
      <p:sp>
        <p:nvSpPr>
          <p:cNvPr id="7" name="Fußzeilenplatzhalter 4"/>
          <p:cNvSpPr>
            <a:spLocks noGrp="1"/>
          </p:cNvSpPr>
          <p:nvPr>
            <p:ph type="ftr" sz="quarter" idx="16"/>
          </p:nvPr>
        </p:nvSpPr>
        <p:spPr/>
        <p:txBody>
          <a:bodyPr/>
          <a:lstStyle>
            <a:lvl1pPr>
              <a:defRPr/>
            </a:lvl1pPr>
          </a:lstStyle>
          <a:p>
            <a:pPr>
              <a:defRPr/>
            </a:pPr>
            <a:endParaRPr lang="de-DE" altLang="de-DE"/>
          </a:p>
        </p:txBody>
      </p:sp>
      <p:sp>
        <p:nvSpPr>
          <p:cNvPr id="8" name="Foliennummernplatzhalter 5"/>
          <p:cNvSpPr>
            <a:spLocks noGrp="1"/>
          </p:cNvSpPr>
          <p:nvPr>
            <p:ph type="sldNum" sz="quarter" idx="17"/>
          </p:nvPr>
        </p:nvSpPr>
        <p:spPr/>
        <p:txBody>
          <a:bodyPr/>
          <a:lstStyle>
            <a:lvl1pPr>
              <a:defRPr/>
            </a:lvl1pPr>
          </a:lstStyle>
          <a:p>
            <a:pPr>
              <a:defRPr/>
            </a:pPr>
            <a:endParaRPr lang="de-DE" altLang="de-DE"/>
          </a:p>
        </p:txBody>
      </p:sp>
    </p:spTree>
    <p:extLst>
      <p:ext uri="{BB962C8B-B14F-4D97-AF65-F5344CB8AC3E}">
        <p14:creationId xmlns:p14="http://schemas.microsoft.com/office/powerpoint/2010/main" val="1878989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44800" y="835200"/>
            <a:ext cx="10800000" cy="936000"/>
          </a:xfrm>
          <a:prstGeom prst="rect">
            <a:avLst/>
          </a:prstGeom>
        </p:spPr>
        <p:txBody>
          <a:bodyPr vert="horz" lIns="36000" tIns="36000" rIns="36000" bIns="36000" rtlCol="0" anchor="ctr">
            <a:noAutofit/>
          </a:bodyPr>
          <a:lstStyle/>
          <a:p>
            <a:r>
              <a:rPr lang="de-DE" dirty="0"/>
              <a:t>Titelmasterformat durch Klicken bearbeiten</a:t>
            </a:r>
          </a:p>
        </p:txBody>
      </p:sp>
      <p:sp>
        <p:nvSpPr>
          <p:cNvPr id="3" name="Textplatzhalter 2"/>
          <p:cNvSpPr>
            <a:spLocks noGrp="1"/>
          </p:cNvSpPr>
          <p:nvPr>
            <p:ph type="body" idx="1"/>
          </p:nvPr>
        </p:nvSpPr>
        <p:spPr>
          <a:xfrm>
            <a:off x="576000" y="1980000"/>
            <a:ext cx="11040000" cy="4320000"/>
          </a:xfrm>
          <a:prstGeom prst="rect">
            <a:avLst/>
          </a:prstGeom>
        </p:spPr>
        <p:txBody>
          <a:bodyPr vert="horz" lIns="0" tIns="36000" rIns="0" bIns="36000" rtlCol="0">
            <a:normAutofit/>
          </a:bodyPr>
          <a:lstStyle/>
          <a:p>
            <a:pPr lvl="0"/>
            <a:r>
              <a:rPr lang="de-DE" dirty="0"/>
              <a:t>Textmasterformat bearbeiten</a:t>
            </a:r>
          </a:p>
          <a:p>
            <a:pPr lvl="1"/>
            <a:r>
              <a:rPr lang="de-DE" dirty="0"/>
              <a:t>Zweite Ebene</a:t>
            </a:r>
          </a:p>
          <a:p>
            <a:pPr lvl="2"/>
            <a:r>
              <a:rPr lang="de-DE" dirty="0"/>
              <a:t>Dritte Ebene</a:t>
            </a:r>
          </a:p>
        </p:txBody>
      </p:sp>
      <p:sp>
        <p:nvSpPr>
          <p:cNvPr id="4" name="Datumsplatzhalter 3"/>
          <p:cNvSpPr>
            <a:spLocks noGrp="1"/>
          </p:cNvSpPr>
          <p:nvPr>
            <p:ph type="dt" sz="half" idx="2"/>
          </p:nvPr>
        </p:nvSpPr>
        <p:spPr>
          <a:xfrm>
            <a:off x="527381" y="6453376"/>
            <a:ext cx="1440000" cy="360000"/>
          </a:xfrm>
          <a:prstGeom prst="rect">
            <a:avLst/>
          </a:prstGeom>
        </p:spPr>
        <p:txBody>
          <a:bodyPr vert="horz" lIns="91440" tIns="45720" rIns="91440" bIns="45720" rtlCol="0" anchor="ctr"/>
          <a:lstStyle>
            <a:lvl1pPr algn="l">
              <a:defRPr sz="1200">
                <a:solidFill>
                  <a:srgbClr val="808080"/>
                </a:solidFill>
                <a:latin typeface="Arial" pitchFamily="34" charset="0"/>
                <a:cs typeface="Arial" pitchFamily="34" charset="0"/>
              </a:defRPr>
            </a:lvl1pPr>
          </a:lstStyle>
          <a:p>
            <a:fld id="{6E7377B8-7098-4304-968E-D69D6386D549}" type="datetimeFigureOut">
              <a:rPr lang="de-DE" smtClean="0"/>
              <a:pPr/>
              <a:t>27.03.2024</a:t>
            </a:fld>
            <a:endParaRPr lang="de-DE" dirty="0"/>
          </a:p>
        </p:txBody>
      </p:sp>
      <p:sp>
        <p:nvSpPr>
          <p:cNvPr id="5" name="Fußzeilenplatzhalter 4"/>
          <p:cNvSpPr>
            <a:spLocks noGrp="1"/>
          </p:cNvSpPr>
          <p:nvPr>
            <p:ph type="ftr" sz="quarter" idx="3"/>
          </p:nvPr>
        </p:nvSpPr>
        <p:spPr>
          <a:xfrm>
            <a:off x="4176000" y="6453376"/>
            <a:ext cx="3840000" cy="360000"/>
          </a:xfrm>
          <a:prstGeom prst="rect">
            <a:avLst/>
          </a:prstGeom>
        </p:spPr>
        <p:txBody>
          <a:bodyPr vert="horz" lIns="91440" tIns="45720" rIns="91440" bIns="45720" rtlCol="0" anchor="ctr"/>
          <a:lstStyle>
            <a:lvl1pPr algn="ctr">
              <a:defRPr sz="1200">
                <a:solidFill>
                  <a:srgbClr val="808080"/>
                </a:solidFill>
                <a:latin typeface="Arial" pitchFamily="34" charset="0"/>
                <a:cs typeface="Arial" pitchFamily="34" charset="0"/>
              </a:defRPr>
            </a:lvl1pPr>
          </a:lstStyle>
          <a:p>
            <a:endParaRPr lang="de-DE" dirty="0"/>
          </a:p>
        </p:txBody>
      </p:sp>
      <p:sp>
        <p:nvSpPr>
          <p:cNvPr id="6" name="Foliennummernplatzhalter 5"/>
          <p:cNvSpPr>
            <a:spLocks noGrp="1"/>
          </p:cNvSpPr>
          <p:nvPr>
            <p:ph type="sldNum" sz="quarter" idx="4"/>
          </p:nvPr>
        </p:nvSpPr>
        <p:spPr>
          <a:xfrm>
            <a:off x="10224619" y="6453376"/>
            <a:ext cx="1440000" cy="360000"/>
          </a:xfrm>
          <a:prstGeom prst="rect">
            <a:avLst/>
          </a:prstGeom>
        </p:spPr>
        <p:txBody>
          <a:bodyPr vert="horz" lIns="91440" tIns="45720" rIns="91440" bIns="45720" rtlCol="0" anchor="ctr"/>
          <a:lstStyle>
            <a:lvl1pPr algn="r">
              <a:defRPr sz="1200">
                <a:solidFill>
                  <a:srgbClr val="808080"/>
                </a:solidFill>
                <a:latin typeface="Arial" pitchFamily="34" charset="0"/>
                <a:cs typeface="Arial" pitchFamily="34" charset="0"/>
              </a:defRPr>
            </a:lvl1pPr>
          </a:lstStyle>
          <a:p>
            <a:fld id="{8D9D8162-0B69-4D9F-89F9-48D6331328F2}" type="slidenum">
              <a:rPr lang="de-DE" smtClean="0"/>
              <a:pPr/>
              <a:t>‹#›</a:t>
            </a:fld>
            <a:endParaRPr lang="de-DE" dirty="0"/>
          </a:p>
        </p:txBody>
      </p:sp>
    </p:spTree>
    <p:extLst>
      <p:ext uri="{BB962C8B-B14F-4D97-AF65-F5344CB8AC3E}">
        <p14:creationId xmlns:p14="http://schemas.microsoft.com/office/powerpoint/2010/main" val="3848001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1"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spcBef>
          <a:spcPct val="0"/>
        </a:spcBef>
        <a:buNone/>
        <a:defRPr sz="3200" kern="1200">
          <a:solidFill>
            <a:srgbClr val="E2001A"/>
          </a:solidFill>
          <a:latin typeface="Arial" pitchFamily="34" charset="0"/>
          <a:ea typeface="+mj-ea"/>
          <a:cs typeface="Arial" pitchFamily="34" charset="0"/>
        </a:defRPr>
      </a:lvl1pPr>
    </p:titleStyle>
    <p:bodyStyle>
      <a:lvl1pPr marL="266700" indent="-266700" algn="l" defTabSz="914400" rtl="0" eaLnBrk="1" latinLnBrk="0" hangingPunct="1">
        <a:spcBef>
          <a:spcPct val="20000"/>
        </a:spcBef>
        <a:buFont typeface="Wingdings" pitchFamily="2" charset="2"/>
        <a:buChar char="§"/>
        <a:defRPr sz="2800" kern="1200">
          <a:solidFill>
            <a:srgbClr val="808080"/>
          </a:solidFill>
          <a:latin typeface="Arial" pitchFamily="34" charset="0"/>
          <a:ea typeface="+mn-ea"/>
          <a:cs typeface="Arial" pitchFamily="34" charset="0"/>
        </a:defRPr>
      </a:lvl1pPr>
      <a:lvl2pPr marL="533400" indent="-266700" algn="l" defTabSz="914400" rtl="0" eaLnBrk="1" latinLnBrk="0" hangingPunct="1">
        <a:spcBef>
          <a:spcPct val="20000"/>
        </a:spcBef>
        <a:buFont typeface="Wingdings" pitchFamily="2" charset="2"/>
        <a:buChar char="§"/>
        <a:defRPr sz="2400" kern="1200">
          <a:solidFill>
            <a:srgbClr val="808080"/>
          </a:solidFill>
          <a:latin typeface="Arial" pitchFamily="34" charset="0"/>
          <a:ea typeface="+mn-ea"/>
          <a:cs typeface="Arial" pitchFamily="34" charset="0"/>
        </a:defRPr>
      </a:lvl2pPr>
      <a:lvl3pPr marL="812800" indent="-279400" algn="l" defTabSz="914400" rtl="0" eaLnBrk="1" latinLnBrk="0" hangingPunct="1">
        <a:spcBef>
          <a:spcPct val="20000"/>
        </a:spcBef>
        <a:buFont typeface="Symbol" pitchFamily="18" charset="2"/>
        <a:buChar char="-"/>
        <a:defRPr sz="1800" kern="1200">
          <a:solidFill>
            <a:srgbClr val="80808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Robo</a:t>
            </a:r>
            <a:r>
              <a:rPr lang="de-DE" dirty="0"/>
              <a:t> Exploration und autonome Maschinen</a:t>
            </a:r>
          </a:p>
        </p:txBody>
      </p:sp>
      <p:sp>
        <p:nvSpPr>
          <p:cNvPr id="3" name="Untertitel 2"/>
          <p:cNvSpPr>
            <a:spLocks noGrp="1"/>
          </p:cNvSpPr>
          <p:nvPr>
            <p:ph type="subTitle" idx="1"/>
          </p:nvPr>
        </p:nvSpPr>
        <p:spPr>
          <a:xfrm>
            <a:off x="1379476" y="2529060"/>
            <a:ext cx="9433048" cy="323896"/>
          </a:xfrm>
        </p:spPr>
        <p:txBody>
          <a:bodyPr/>
          <a:lstStyle/>
          <a:p>
            <a:pPr algn="ctr"/>
            <a:r>
              <a:rPr lang="de-DE" sz="1600" dirty="0"/>
              <a:t>Ugurtan Can Cetin, Linus Fischer, Marvin Obert, Robin Liebschwager, Luca Wehrle</a:t>
            </a:r>
          </a:p>
        </p:txBody>
      </p:sp>
    </p:spTree>
    <p:extLst>
      <p:ext uri="{BB962C8B-B14F-4D97-AF65-F5344CB8AC3E}">
        <p14:creationId xmlns:p14="http://schemas.microsoft.com/office/powerpoint/2010/main" val="265913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Unser gewählter Algorithmus</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Partikelfilter</a:t>
            </a:r>
          </a:p>
          <a:p>
            <a:pPr lvl="1"/>
            <a:r>
              <a:rPr lang="de-DE" dirty="0"/>
              <a:t>Kann für nicht-lineare Systeme genutzt werden</a:t>
            </a:r>
          </a:p>
          <a:p>
            <a:pPr lvl="1"/>
            <a:r>
              <a:rPr lang="de-DE" dirty="0"/>
              <a:t>Unsicherheit nicht auf Gaußsche Verteilung beschränkt</a:t>
            </a:r>
          </a:p>
          <a:p>
            <a:pPr lvl="1"/>
            <a:r>
              <a:rPr lang="de-DE" dirty="0"/>
              <a:t>Skalierbar</a:t>
            </a:r>
          </a:p>
          <a:p>
            <a:pPr lvl="1"/>
            <a:r>
              <a:rPr lang="de-DE" dirty="0"/>
              <a:t>Ein sehr cooles Konzept</a:t>
            </a:r>
          </a:p>
        </p:txBody>
      </p:sp>
    </p:spTree>
    <p:extLst>
      <p:ext uri="{BB962C8B-B14F-4D97-AF65-F5344CB8AC3E}">
        <p14:creationId xmlns:p14="http://schemas.microsoft.com/office/powerpoint/2010/main" val="67438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Implementierungs</a:t>
            </a:r>
            <a:r>
              <a:rPr lang="de-DE" dirty="0"/>
              <a:t> Code</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Robot- &amp; Sensor-Interface</a:t>
            </a:r>
          </a:p>
          <a:p>
            <a:r>
              <a:rPr lang="de-DE" dirty="0"/>
              <a:t>Partikelfilter</a:t>
            </a:r>
          </a:p>
          <a:p>
            <a:r>
              <a:rPr lang="de-DE" dirty="0"/>
              <a:t>Map</a:t>
            </a:r>
          </a:p>
          <a:p>
            <a:r>
              <a:rPr lang="de-DE" dirty="0" err="1"/>
              <a:t>Mainloop</a:t>
            </a:r>
            <a:endParaRPr lang="de-DE" dirty="0"/>
          </a:p>
        </p:txBody>
      </p:sp>
    </p:spTree>
    <p:extLst>
      <p:ext uri="{BB962C8B-B14F-4D97-AF65-F5344CB8AC3E}">
        <p14:creationId xmlns:p14="http://schemas.microsoft.com/office/powerpoint/2010/main" val="4569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Robot Interface &amp; Sensor Interface</a:t>
            </a:r>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idx="1"/>
          </p:nvPr>
        </p:nvSpPr>
        <p:spPr/>
        <p:txBody>
          <a:bodyPr/>
          <a:lstStyle/>
          <a:p>
            <a:r>
              <a:rPr lang="de-DE" dirty="0"/>
              <a:t>Move Forward</a:t>
            </a:r>
          </a:p>
          <a:p>
            <a:r>
              <a:rPr lang="de-DE" dirty="0" err="1"/>
              <a:t>Rotate</a:t>
            </a:r>
            <a:r>
              <a:rPr lang="de-DE" dirty="0"/>
              <a:t> Robot</a:t>
            </a:r>
          </a:p>
          <a:p>
            <a:r>
              <a:rPr lang="de-DE" dirty="0"/>
              <a:t>Time Limit </a:t>
            </a:r>
            <a:r>
              <a:rPr lang="de-DE" dirty="0" err="1"/>
              <a:t>Exceeded</a:t>
            </a:r>
            <a:endParaRPr lang="de-DE" dirty="0"/>
          </a:p>
          <a:p>
            <a:endParaRPr lang="de-DE" dirty="0"/>
          </a:p>
          <a:p>
            <a:r>
              <a:rPr lang="de-DE" dirty="0" err="1"/>
              <a:t>Get</a:t>
            </a:r>
            <a:r>
              <a:rPr lang="de-DE" dirty="0"/>
              <a:t> </a:t>
            </a:r>
            <a:r>
              <a:rPr lang="de-DE" dirty="0" err="1"/>
              <a:t>Distances</a:t>
            </a:r>
            <a:endParaRPr lang="de-DE" dirty="0"/>
          </a:p>
          <a:p>
            <a:pPr lvl="1"/>
            <a:r>
              <a:rPr lang="de-DE"/>
              <a:t>Distanzen pro 10</a:t>
            </a:r>
            <a:r>
              <a:rPr lang="de-DE" dirty="0"/>
              <a:t>°</a:t>
            </a:r>
          </a:p>
        </p:txBody>
      </p:sp>
    </p:spTree>
    <p:extLst>
      <p:ext uri="{BB962C8B-B14F-4D97-AF65-F5344CB8AC3E}">
        <p14:creationId xmlns:p14="http://schemas.microsoft.com/office/powerpoint/2010/main" val="228180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Partikelfilter</a:t>
            </a:r>
          </a:p>
        </p:txBody>
      </p:sp>
      <p:sp>
        <p:nvSpPr>
          <p:cNvPr id="6" name="Content Placeholder 4">
            <a:extLst>
              <a:ext uri="{FF2B5EF4-FFF2-40B4-BE49-F238E27FC236}">
                <a16:creationId xmlns:a16="http://schemas.microsoft.com/office/drawing/2014/main" id="{C0F42D09-83E3-897C-A34D-ED4F9BD13510}"/>
              </a:ext>
            </a:extLst>
          </p:cNvPr>
          <p:cNvSpPr>
            <a:spLocks noGrp="1"/>
          </p:cNvSpPr>
          <p:nvPr>
            <p:ph idx="1"/>
          </p:nvPr>
        </p:nvSpPr>
        <p:spPr>
          <a:xfrm>
            <a:off x="576000" y="1980000"/>
            <a:ext cx="11040000" cy="4320000"/>
          </a:xfrm>
        </p:spPr>
        <p:txBody>
          <a:bodyPr/>
          <a:lstStyle/>
          <a:p>
            <a:pPr marL="514350" indent="-514350">
              <a:buFont typeface="+mj-lt"/>
              <a:buAutoNum type="arabicPeriod"/>
            </a:pPr>
            <a:r>
              <a:rPr lang="de-DE" dirty="0"/>
              <a:t>Sampling</a:t>
            </a:r>
          </a:p>
          <a:p>
            <a:pPr lvl="1"/>
            <a:r>
              <a:rPr lang="de-DE" dirty="0"/>
              <a:t>Erstellung von Partikeln und initial Gewichtung</a:t>
            </a:r>
          </a:p>
          <a:p>
            <a:pPr marL="514350" indent="-514350">
              <a:buFont typeface="+mj-lt"/>
              <a:buAutoNum type="arabicPeriod"/>
            </a:pPr>
            <a:r>
              <a:rPr lang="de-DE" dirty="0"/>
              <a:t>Gewichtung</a:t>
            </a:r>
          </a:p>
          <a:p>
            <a:pPr lvl="1"/>
            <a:r>
              <a:rPr lang="de-DE" dirty="0"/>
              <a:t>Berechnung neuer Gewichte von Partikeln</a:t>
            </a:r>
          </a:p>
          <a:p>
            <a:pPr marL="514350" indent="-514350">
              <a:buFont typeface="+mj-lt"/>
              <a:buAutoNum type="arabicPeriod"/>
            </a:pPr>
            <a:r>
              <a:rPr lang="de-DE" dirty="0"/>
              <a:t>Resampling</a:t>
            </a:r>
          </a:p>
          <a:p>
            <a:pPr lvl="1"/>
            <a:r>
              <a:rPr lang="de-DE" dirty="0"/>
              <a:t>Partikel mit hohem Gewicht werden eher als Vorlage für neue Partikel genommen, und Partikel mit niedrigem Gewicht werden vergessen</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274947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Partikelfilter</a:t>
            </a:r>
          </a:p>
        </p:txBody>
      </p:sp>
      <p:pic>
        <p:nvPicPr>
          <p:cNvPr id="7" name="Picture 6">
            <a:extLst>
              <a:ext uri="{FF2B5EF4-FFF2-40B4-BE49-F238E27FC236}">
                <a16:creationId xmlns:a16="http://schemas.microsoft.com/office/drawing/2014/main" id="{F6482462-0C88-1A83-392E-2F23C3F3421F}"/>
              </a:ext>
            </a:extLst>
          </p:cNvPr>
          <p:cNvPicPr>
            <a:picLocks noChangeAspect="1"/>
          </p:cNvPicPr>
          <p:nvPr/>
        </p:nvPicPr>
        <p:blipFill>
          <a:blip r:embed="rId3"/>
          <a:stretch>
            <a:fillRect/>
          </a:stretch>
        </p:blipFill>
        <p:spPr>
          <a:xfrm>
            <a:off x="479376" y="2060848"/>
            <a:ext cx="10992544" cy="4417386"/>
          </a:xfrm>
          <a:prstGeom prst="rect">
            <a:avLst/>
          </a:prstGeom>
        </p:spPr>
      </p:pic>
    </p:spTree>
    <p:extLst>
      <p:ext uri="{BB962C8B-B14F-4D97-AF65-F5344CB8AC3E}">
        <p14:creationId xmlns:p14="http://schemas.microsoft.com/office/powerpoint/2010/main" val="43912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844800" y="835200"/>
            <a:ext cx="10800000" cy="936000"/>
          </a:xfrm>
        </p:spPr>
        <p:txBody>
          <a:bodyPr anchor="ctr">
            <a:normAutofit/>
          </a:bodyPr>
          <a:lstStyle/>
          <a:p>
            <a:r>
              <a:rPr lang="de-DE" dirty="0"/>
              <a:t>Map</a:t>
            </a:r>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sz="half" idx="1"/>
          </p:nvPr>
        </p:nvSpPr>
        <p:spPr>
          <a:xfrm>
            <a:off x="609600" y="1989138"/>
            <a:ext cx="5384800" cy="4320000"/>
          </a:xfrm>
        </p:spPr>
        <p:txBody>
          <a:bodyPr>
            <a:normAutofit/>
          </a:bodyPr>
          <a:lstStyle/>
          <a:p>
            <a:r>
              <a:rPr lang="de-DE" dirty="0"/>
              <a:t>Zuerst mit Matrix</a:t>
            </a:r>
          </a:p>
          <a:p>
            <a:r>
              <a:rPr lang="de-DE" dirty="0"/>
              <a:t>Später Einsatz von Quad-</a:t>
            </a:r>
            <a:r>
              <a:rPr lang="de-DE" dirty="0" err="1"/>
              <a:t>Trees</a:t>
            </a:r>
            <a:endParaRPr lang="de-DE" dirty="0"/>
          </a:p>
          <a:p>
            <a:r>
              <a:rPr lang="de-DE" dirty="0"/>
              <a:t>Begrenzung der Auflösung auf 8 cm</a:t>
            </a:r>
          </a:p>
        </p:txBody>
      </p:sp>
      <p:pic>
        <p:nvPicPr>
          <p:cNvPr id="5" name="Grafik 4" descr="Ein Bild, das Diagramm, Reihe, Entwurf, Origami enthält.&#10;&#10;Automatisch generierte Beschreibung">
            <a:extLst>
              <a:ext uri="{FF2B5EF4-FFF2-40B4-BE49-F238E27FC236}">
                <a16:creationId xmlns:a16="http://schemas.microsoft.com/office/drawing/2014/main" id="{0F9D98F9-C3CE-423E-DB10-77773337D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75" y="1989138"/>
            <a:ext cx="5067449" cy="4320000"/>
          </a:xfrm>
          <a:prstGeom prst="rect">
            <a:avLst/>
          </a:prstGeom>
          <a:noFill/>
        </p:spPr>
      </p:pic>
      <p:pic>
        <p:nvPicPr>
          <p:cNvPr id="7" name="Grafik 6">
            <a:extLst>
              <a:ext uri="{FF2B5EF4-FFF2-40B4-BE49-F238E27FC236}">
                <a16:creationId xmlns:a16="http://schemas.microsoft.com/office/drawing/2014/main" id="{B8D7386D-02AF-64A0-DC8C-F1553946A2DE}"/>
              </a:ext>
            </a:extLst>
          </p:cNvPr>
          <p:cNvPicPr>
            <a:picLocks noChangeAspect="1"/>
          </p:cNvPicPr>
          <p:nvPr/>
        </p:nvPicPr>
        <p:blipFill rotWithShape="1">
          <a:blip r:embed="rId4"/>
          <a:srcRect l="7301" t="10984" r="6649" b="6628"/>
          <a:stretch/>
        </p:blipFill>
        <p:spPr>
          <a:xfrm>
            <a:off x="609600" y="3284984"/>
            <a:ext cx="3309168" cy="3168352"/>
          </a:xfrm>
          <a:prstGeom prst="rect">
            <a:avLst/>
          </a:prstGeom>
        </p:spPr>
      </p:pic>
    </p:spTree>
    <p:extLst>
      <p:ext uri="{BB962C8B-B14F-4D97-AF65-F5344CB8AC3E}">
        <p14:creationId xmlns:p14="http://schemas.microsoft.com/office/powerpoint/2010/main" val="3053172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Mainloop</a:t>
            </a:r>
            <a:endParaRPr lang="de-DE" dirty="0"/>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idx="1"/>
          </p:nvPr>
        </p:nvSpPr>
        <p:spPr/>
        <p:txBody>
          <a:bodyPr/>
          <a:lstStyle/>
          <a:p>
            <a:r>
              <a:rPr lang="de-DE" dirty="0"/>
              <a:t>Scannung der Distanzen 360°</a:t>
            </a:r>
          </a:p>
          <a:p>
            <a:r>
              <a:rPr lang="de-DE" dirty="0"/>
              <a:t>Fahralgorithmus</a:t>
            </a:r>
          </a:p>
          <a:p>
            <a:r>
              <a:rPr lang="de-DE" dirty="0"/>
              <a:t>Ermitteln der Position</a:t>
            </a:r>
          </a:p>
          <a:p>
            <a:r>
              <a:rPr lang="de-DE" dirty="0"/>
              <a:t>Speichern der </a:t>
            </a:r>
            <a:r>
              <a:rPr lang="de-DE" dirty="0" err="1"/>
              <a:t>Map</a:t>
            </a:r>
            <a:endParaRPr lang="de-DE" dirty="0"/>
          </a:p>
        </p:txBody>
      </p:sp>
    </p:spTree>
    <p:extLst>
      <p:ext uri="{BB962C8B-B14F-4D97-AF65-F5344CB8AC3E}">
        <p14:creationId xmlns:p14="http://schemas.microsoft.com/office/powerpoint/2010/main" val="225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7546420E-081B-7655-864C-842AF8CC7F2A}"/>
              </a:ext>
            </a:extLst>
          </p:cNvPr>
          <p:cNvSpPr/>
          <p:nvPr/>
        </p:nvSpPr>
        <p:spPr>
          <a:xfrm>
            <a:off x="805363" y="2132856"/>
            <a:ext cx="4320480" cy="388850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Inhaltsplatzhalter 4" descr="Auto mit einfarbiger Füllung">
            <a:extLst>
              <a:ext uri="{FF2B5EF4-FFF2-40B4-BE49-F238E27FC236}">
                <a16:creationId xmlns:a16="http://schemas.microsoft.com/office/drawing/2014/main" id="{88837386-1A80-DBD2-29C9-0311D97F3C0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571714" y="2618275"/>
            <a:ext cx="1241903" cy="1213109"/>
          </a:xfrm>
        </p:spPr>
      </p:pic>
      <p:sp>
        <p:nvSpPr>
          <p:cNvPr id="3" name="Titel 2">
            <a:extLst>
              <a:ext uri="{FF2B5EF4-FFF2-40B4-BE49-F238E27FC236}">
                <a16:creationId xmlns:a16="http://schemas.microsoft.com/office/drawing/2014/main" id="{85F79EEF-4089-9B3E-7B73-894650DC789F}"/>
              </a:ext>
            </a:extLst>
          </p:cNvPr>
          <p:cNvSpPr>
            <a:spLocks noGrp="1"/>
          </p:cNvSpPr>
          <p:nvPr>
            <p:ph type="title"/>
          </p:nvPr>
        </p:nvSpPr>
        <p:spPr/>
        <p:txBody>
          <a:bodyPr/>
          <a:lstStyle/>
          <a:p>
            <a:r>
              <a:rPr lang="de-DE" dirty="0" err="1"/>
              <a:t>Mainloop</a:t>
            </a:r>
            <a:endParaRPr lang="de-DE" dirty="0"/>
          </a:p>
        </p:txBody>
      </p:sp>
      <p:cxnSp>
        <p:nvCxnSpPr>
          <p:cNvPr id="8" name="Gerader Verbinder 7">
            <a:extLst>
              <a:ext uri="{FF2B5EF4-FFF2-40B4-BE49-F238E27FC236}">
                <a16:creationId xmlns:a16="http://schemas.microsoft.com/office/drawing/2014/main" id="{EF4C82CE-2330-C03F-2DDE-0B761AD5C570}"/>
              </a:ext>
            </a:extLst>
          </p:cNvPr>
          <p:cNvCxnSpPr>
            <a:cxnSpLocks/>
          </p:cNvCxnSpPr>
          <p:nvPr/>
        </p:nvCxnSpPr>
        <p:spPr>
          <a:xfrm>
            <a:off x="3287688" y="2216542"/>
            <a:ext cx="0" cy="648072"/>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A1DD6439-2859-E145-B065-8782851347BA}"/>
              </a:ext>
            </a:extLst>
          </p:cNvPr>
          <p:cNvSpPr txBox="1"/>
          <p:nvPr/>
        </p:nvSpPr>
        <p:spPr>
          <a:xfrm>
            <a:off x="3294951" y="2355912"/>
            <a:ext cx="914400" cy="369332"/>
          </a:xfrm>
          <a:prstGeom prst="rect">
            <a:avLst/>
          </a:prstGeom>
          <a:noFill/>
        </p:spPr>
        <p:txBody>
          <a:bodyPr wrap="square" rtlCol="0">
            <a:spAutoFit/>
          </a:bodyPr>
          <a:lstStyle/>
          <a:p>
            <a:r>
              <a:rPr lang="de-DE" dirty="0"/>
              <a:t>30cm</a:t>
            </a:r>
          </a:p>
        </p:txBody>
      </p:sp>
      <p:pic>
        <p:nvPicPr>
          <p:cNvPr id="13" name="Inhaltsplatzhalter 4" descr="Auto mit einfarbiger Füllung">
            <a:extLst>
              <a:ext uri="{FF2B5EF4-FFF2-40B4-BE49-F238E27FC236}">
                <a16:creationId xmlns:a16="http://schemas.microsoft.com/office/drawing/2014/main" id="{A8EDF67F-CC07-8DAD-9CB0-2D3B54987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60518" y="2106588"/>
            <a:ext cx="1652283" cy="1613974"/>
          </a:xfrm>
          <a:prstGeom prst="rect">
            <a:avLst/>
          </a:prstGeom>
        </p:spPr>
      </p:pic>
      <p:cxnSp>
        <p:nvCxnSpPr>
          <p:cNvPr id="15" name="Gerader Verbinder 14">
            <a:extLst>
              <a:ext uri="{FF2B5EF4-FFF2-40B4-BE49-F238E27FC236}">
                <a16:creationId xmlns:a16="http://schemas.microsoft.com/office/drawing/2014/main" id="{1B359E74-0440-E04B-8E16-890C633E1031}"/>
              </a:ext>
            </a:extLst>
          </p:cNvPr>
          <p:cNvCxnSpPr>
            <a:cxnSpLocks/>
          </p:cNvCxnSpPr>
          <p:nvPr/>
        </p:nvCxnSpPr>
        <p:spPr>
          <a:xfrm>
            <a:off x="6655946" y="2169640"/>
            <a:ext cx="0" cy="125936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Gerader Verbinder 17">
            <a:extLst>
              <a:ext uri="{FF2B5EF4-FFF2-40B4-BE49-F238E27FC236}">
                <a16:creationId xmlns:a16="http://schemas.microsoft.com/office/drawing/2014/main" id="{225BC3BD-EFAA-6E49-8CC9-E44CDE2C77C8}"/>
              </a:ext>
            </a:extLst>
          </p:cNvPr>
          <p:cNvCxnSpPr>
            <a:cxnSpLocks/>
          </p:cNvCxnSpPr>
          <p:nvPr/>
        </p:nvCxnSpPr>
        <p:spPr>
          <a:xfrm>
            <a:off x="6655946" y="2169640"/>
            <a:ext cx="2738718" cy="0"/>
          </a:xfrm>
          <a:prstGeom prst="line">
            <a:avLst/>
          </a:prstGeom>
          <a:ln w="28575"/>
        </p:spPr>
        <p:style>
          <a:lnRef idx="1">
            <a:schemeClr val="dk1"/>
          </a:lnRef>
          <a:fillRef idx="0">
            <a:schemeClr val="dk1"/>
          </a:fillRef>
          <a:effectRef idx="0">
            <a:schemeClr val="dk1"/>
          </a:effectRef>
          <a:fontRef idx="minor">
            <a:schemeClr val="tx1"/>
          </a:fontRef>
        </p:style>
      </p:cxnSp>
      <p:pic>
        <p:nvPicPr>
          <p:cNvPr id="21" name="Inhaltsplatzhalter 4" descr="Auto mit einfarbiger Füllung">
            <a:extLst>
              <a:ext uri="{FF2B5EF4-FFF2-40B4-BE49-F238E27FC236}">
                <a16:creationId xmlns:a16="http://schemas.microsoft.com/office/drawing/2014/main" id="{A87918FD-41A7-A7CD-F580-BFEE5FEBF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60517" y="4797152"/>
            <a:ext cx="1652283" cy="1613974"/>
          </a:xfrm>
          <a:prstGeom prst="rect">
            <a:avLst/>
          </a:prstGeom>
        </p:spPr>
      </p:pic>
      <p:cxnSp>
        <p:nvCxnSpPr>
          <p:cNvPr id="22" name="Gerader Verbinder 21">
            <a:extLst>
              <a:ext uri="{FF2B5EF4-FFF2-40B4-BE49-F238E27FC236}">
                <a16:creationId xmlns:a16="http://schemas.microsoft.com/office/drawing/2014/main" id="{DFEE22F4-39FF-41FF-1219-1806EB04CA80}"/>
              </a:ext>
            </a:extLst>
          </p:cNvPr>
          <p:cNvCxnSpPr>
            <a:cxnSpLocks/>
          </p:cNvCxnSpPr>
          <p:nvPr/>
        </p:nvCxnSpPr>
        <p:spPr>
          <a:xfrm>
            <a:off x="6655946" y="4077108"/>
            <a:ext cx="0" cy="875519"/>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87A04EE6-1A8F-9D1B-A357-36985C749208}"/>
              </a:ext>
            </a:extLst>
          </p:cNvPr>
          <p:cNvCxnSpPr>
            <a:cxnSpLocks/>
          </p:cNvCxnSpPr>
          <p:nvPr/>
        </p:nvCxnSpPr>
        <p:spPr>
          <a:xfrm>
            <a:off x="6655946" y="4952627"/>
            <a:ext cx="273871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824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Herausforderungen</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Hardwarebeschränkungen</a:t>
            </a:r>
          </a:p>
          <a:p>
            <a:r>
              <a:rPr lang="de-DE" dirty="0"/>
              <a:t>Fehlerhafte Messungen bei Infrarot-Sensor</a:t>
            </a:r>
          </a:p>
          <a:p>
            <a:r>
              <a:rPr lang="de-DE" dirty="0"/>
              <a:t>Fehlerhafte Rotationen mit Ultraschall-Sensor</a:t>
            </a:r>
          </a:p>
          <a:p>
            <a:r>
              <a:rPr lang="de-DE" dirty="0"/>
              <a:t>Parallele Motoransteuerung</a:t>
            </a:r>
          </a:p>
          <a:p>
            <a:r>
              <a:rPr lang="de-DE" dirty="0"/>
              <a:t>Pip</a:t>
            </a:r>
          </a:p>
          <a:p>
            <a:r>
              <a:rPr lang="de-DE" dirty="0"/>
              <a:t>Mühsames Testen aufgrund Modellanzahl</a:t>
            </a:r>
          </a:p>
          <a:p>
            <a:r>
              <a:rPr lang="de-DE" dirty="0"/>
              <a:t>Debugging mit dem EV3 Brick</a:t>
            </a:r>
          </a:p>
        </p:txBody>
      </p:sp>
    </p:spTree>
    <p:extLst>
      <p:ext uri="{BB962C8B-B14F-4D97-AF65-F5344CB8AC3E}">
        <p14:creationId xmlns:p14="http://schemas.microsoft.com/office/powerpoint/2010/main" val="180464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Ergebnis</a:t>
            </a:r>
          </a:p>
        </p:txBody>
      </p:sp>
      <p:sp>
        <p:nvSpPr>
          <p:cNvPr id="2" name="Inhaltsplatzhalter 1">
            <a:extLst>
              <a:ext uri="{FF2B5EF4-FFF2-40B4-BE49-F238E27FC236}">
                <a16:creationId xmlns:a16="http://schemas.microsoft.com/office/drawing/2014/main" id="{643B1576-EC67-94C1-EC12-4824A72B711C}"/>
              </a:ext>
            </a:extLst>
          </p:cNvPr>
          <p:cNvSpPr>
            <a:spLocks noGrp="1"/>
          </p:cNvSpPr>
          <p:nvPr>
            <p:ph sz="half" idx="1"/>
          </p:nvPr>
        </p:nvSpPr>
        <p:spPr>
          <a:xfrm>
            <a:off x="609600" y="1989138"/>
            <a:ext cx="4622304" cy="4104158"/>
          </a:xfrm>
        </p:spPr>
        <p:txBody>
          <a:bodyPr/>
          <a:lstStyle/>
          <a:p>
            <a:r>
              <a:rPr lang="de-DE" dirty="0"/>
              <a:t>Kontrolle der Karte durch Auslesen der Matrix und des </a:t>
            </a:r>
            <a:r>
              <a:rPr lang="de-DE" dirty="0" err="1"/>
              <a:t>QuadTree</a:t>
            </a:r>
            <a:endParaRPr lang="de-DE" dirty="0"/>
          </a:p>
          <a:p>
            <a:r>
              <a:rPr lang="de-DE" dirty="0"/>
              <a:t>Infrarot Sensor erkennt einige Objekte nicht</a:t>
            </a:r>
          </a:p>
          <a:p>
            <a:r>
              <a:rPr lang="de-DE" dirty="0"/>
              <a:t>Grundlegende Hindernisse werden erkannt</a:t>
            </a:r>
          </a:p>
          <a:p>
            <a:r>
              <a:rPr lang="de-DE" dirty="0"/>
              <a:t>Unbekannte Gruppierung von Punkten</a:t>
            </a:r>
          </a:p>
        </p:txBody>
      </p:sp>
      <p:pic>
        <p:nvPicPr>
          <p:cNvPr id="1026" name="Picture 2">
            <a:extLst>
              <a:ext uri="{FF2B5EF4-FFF2-40B4-BE49-F238E27FC236}">
                <a16:creationId xmlns:a16="http://schemas.microsoft.com/office/drawing/2014/main" id="{E16E2BC8-A597-8AD3-2959-835E23FBE8DC}"/>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225416" y="1628800"/>
            <a:ext cx="3010065" cy="4178081"/>
          </a:xfrm>
          <a:prstGeom prst="rect">
            <a:avLst/>
          </a:prstGeom>
          <a:noFill/>
          <a:extLst>
            <a:ext uri="{909E8E84-426E-40DD-AFC4-6F175D3DCCD1}">
              <a14:hiddenFill xmlns:a14="http://schemas.microsoft.com/office/drawing/2010/main">
                <a:solidFill>
                  <a:srgbClr val="FFFFFF"/>
                </a:solidFill>
              </a14:hiddenFill>
            </a:ext>
          </a:extLst>
        </p:spPr>
      </p:pic>
      <p:pic>
        <p:nvPicPr>
          <p:cNvPr id="4" name="ezgif-1-d694a5006c_yEWUkt6I(1)">
            <a:hlinkClick r:id="" action="ppaction://media"/>
            <a:extLst>
              <a:ext uri="{FF2B5EF4-FFF2-40B4-BE49-F238E27FC236}">
                <a16:creationId xmlns:a16="http://schemas.microsoft.com/office/drawing/2014/main" id="{909E0A63-BFA0-45B7-FA6B-96FF849AC98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13507" y="929168"/>
            <a:ext cx="2868893" cy="5129808"/>
          </a:xfrm>
          <a:prstGeom prst="rect">
            <a:avLst/>
          </a:prstGeom>
        </p:spPr>
      </p:pic>
    </p:spTree>
    <p:extLst>
      <p:ext uri="{BB962C8B-B14F-4D97-AF65-F5344CB8AC3E}">
        <p14:creationId xmlns:p14="http://schemas.microsoft.com/office/powerpoint/2010/main" val="5069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Was ist SLAM?</a:t>
            </a:r>
          </a:p>
          <a:p>
            <a:r>
              <a:rPr lang="de-DE" dirty="0"/>
              <a:t>Herausforderungen SLAM</a:t>
            </a:r>
          </a:p>
          <a:p>
            <a:r>
              <a:rPr lang="de-DE" dirty="0"/>
              <a:t>Rekursive Zustandsschätzung</a:t>
            </a:r>
          </a:p>
          <a:p>
            <a:r>
              <a:rPr lang="de-DE" dirty="0"/>
              <a:t>SLAM-Algorithmen</a:t>
            </a:r>
          </a:p>
          <a:p>
            <a:r>
              <a:rPr lang="de-DE" dirty="0"/>
              <a:t>Implementierung</a:t>
            </a:r>
          </a:p>
          <a:p>
            <a:r>
              <a:rPr lang="de-DE" dirty="0"/>
              <a:t>Ergebnis</a:t>
            </a:r>
          </a:p>
          <a:p>
            <a:r>
              <a:rPr lang="de-DE" dirty="0"/>
              <a:t>Herausforderungen bei Implementierung</a:t>
            </a:r>
          </a:p>
          <a:p>
            <a:r>
              <a:rPr lang="de-DE" dirty="0"/>
              <a:t>Ausblick</a:t>
            </a:r>
          </a:p>
          <a:p>
            <a:endParaRPr lang="de-DE" dirty="0"/>
          </a:p>
        </p:txBody>
      </p:sp>
      <p:sp>
        <p:nvSpPr>
          <p:cNvPr id="3" name="Titel 2"/>
          <p:cNvSpPr>
            <a:spLocks noGrp="1"/>
          </p:cNvSpPr>
          <p:nvPr>
            <p:ph type="title"/>
          </p:nvPr>
        </p:nvSpPr>
        <p:spPr/>
        <p:txBody>
          <a:bodyPr/>
          <a:lstStyle/>
          <a:p>
            <a:r>
              <a:rPr lang="de-DE" dirty="0"/>
              <a:t>Agenda</a:t>
            </a:r>
          </a:p>
        </p:txBody>
      </p:sp>
    </p:spTree>
    <p:extLst>
      <p:ext uri="{BB962C8B-B14F-4D97-AF65-F5344CB8AC3E}">
        <p14:creationId xmlns:p14="http://schemas.microsoft.com/office/powerpoint/2010/main" val="1985971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Ausblick</a:t>
            </a:r>
            <a:endParaRPr lang="de-DE" dirty="0"/>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Performance</a:t>
            </a:r>
          </a:p>
          <a:p>
            <a:r>
              <a:rPr lang="de-DE" dirty="0"/>
              <a:t>Sensor Fusion</a:t>
            </a:r>
          </a:p>
          <a:p>
            <a:r>
              <a:rPr lang="de-DE" dirty="0"/>
              <a:t>Analyse Partikelwolke</a:t>
            </a:r>
          </a:p>
          <a:p>
            <a:r>
              <a:rPr lang="de-DE" dirty="0"/>
              <a:t>Loop-</a:t>
            </a:r>
            <a:r>
              <a:rPr lang="de-DE" dirty="0" err="1"/>
              <a:t>Closure</a:t>
            </a:r>
            <a:endParaRPr lang="de-DE" dirty="0"/>
          </a:p>
          <a:p>
            <a:r>
              <a:rPr lang="de-DE" dirty="0"/>
              <a:t>Pfadplanung</a:t>
            </a:r>
          </a:p>
          <a:p>
            <a:r>
              <a:rPr lang="de-DE" dirty="0"/>
              <a:t>Parallele Bewegung und Scanning</a:t>
            </a:r>
          </a:p>
          <a:p>
            <a:endParaRPr lang="de-DE" dirty="0"/>
          </a:p>
          <a:p>
            <a:endParaRPr lang="de-DE" dirty="0"/>
          </a:p>
          <a:p>
            <a:endParaRPr lang="de-DE" dirty="0"/>
          </a:p>
        </p:txBody>
      </p:sp>
    </p:spTree>
    <p:extLst>
      <p:ext uri="{BB962C8B-B14F-4D97-AF65-F5344CB8AC3E}">
        <p14:creationId xmlns:p14="http://schemas.microsoft.com/office/powerpoint/2010/main" val="134597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Danke für Eure Aufmerksamkeit</a:t>
            </a:r>
          </a:p>
        </p:txBody>
      </p:sp>
      <p:pic>
        <p:nvPicPr>
          <p:cNvPr id="9" name="Picture 8">
            <a:extLst>
              <a:ext uri="{FF2B5EF4-FFF2-40B4-BE49-F238E27FC236}">
                <a16:creationId xmlns:a16="http://schemas.microsoft.com/office/drawing/2014/main" id="{F314716D-D0B4-9FBD-7409-1FD0C28B053F}"/>
              </a:ext>
            </a:extLst>
          </p:cNvPr>
          <p:cNvPicPr>
            <a:picLocks noChangeAspect="1"/>
          </p:cNvPicPr>
          <p:nvPr/>
        </p:nvPicPr>
        <p:blipFill>
          <a:blip r:embed="rId3"/>
          <a:stretch>
            <a:fillRect/>
          </a:stretch>
        </p:blipFill>
        <p:spPr>
          <a:xfrm>
            <a:off x="3287688" y="1916832"/>
            <a:ext cx="4104456" cy="4137787"/>
          </a:xfrm>
          <a:prstGeom prst="rect">
            <a:avLst/>
          </a:prstGeom>
        </p:spPr>
      </p:pic>
    </p:spTree>
    <p:extLst>
      <p:ext uri="{BB962C8B-B14F-4D97-AF65-F5344CB8AC3E}">
        <p14:creationId xmlns:p14="http://schemas.microsoft.com/office/powerpoint/2010/main" val="263206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SLAM</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a:xfrm>
            <a:off x="576000" y="1980000"/>
            <a:ext cx="11040000" cy="584904"/>
          </a:xfrm>
        </p:spPr>
        <p:txBody>
          <a:bodyPr>
            <a:normAutofit/>
          </a:bodyPr>
          <a:lstStyle/>
          <a:p>
            <a:r>
              <a:rPr lang="de-DE" dirty="0" err="1"/>
              <a:t>Simultaneous</a:t>
            </a:r>
            <a:r>
              <a:rPr lang="de-DE" dirty="0"/>
              <a:t> </a:t>
            </a:r>
            <a:r>
              <a:rPr lang="de-DE" dirty="0" err="1"/>
              <a:t>Localization</a:t>
            </a:r>
            <a:r>
              <a:rPr lang="de-DE" dirty="0"/>
              <a:t> and Mapping</a:t>
            </a:r>
          </a:p>
          <a:p>
            <a:pPr marL="0" indent="0">
              <a:buNone/>
            </a:pPr>
            <a:endParaRPr lang="de-DE" dirty="0"/>
          </a:p>
          <a:p>
            <a:pPr marL="0" indent="0">
              <a:buNone/>
            </a:pPr>
            <a:endParaRPr lang="de-DE" dirty="0"/>
          </a:p>
          <a:p>
            <a:endParaRPr lang="de-DE" dirty="0"/>
          </a:p>
        </p:txBody>
      </p:sp>
      <p:sp>
        <p:nvSpPr>
          <p:cNvPr id="2" name="Content Placeholder 4">
            <a:extLst>
              <a:ext uri="{FF2B5EF4-FFF2-40B4-BE49-F238E27FC236}">
                <a16:creationId xmlns:a16="http://schemas.microsoft.com/office/drawing/2014/main" id="{8AA4EF78-50F8-3DA3-F499-38665CB66356}"/>
              </a:ext>
            </a:extLst>
          </p:cNvPr>
          <p:cNvSpPr txBox="1">
            <a:spLocks/>
          </p:cNvSpPr>
          <p:nvPr/>
        </p:nvSpPr>
        <p:spPr>
          <a:xfrm>
            <a:off x="576000" y="2775628"/>
            <a:ext cx="11040000" cy="3101643"/>
          </a:xfrm>
          <a:prstGeom prst="rect">
            <a:avLst/>
          </a:prstGeom>
        </p:spPr>
        <p:txBody>
          <a:bodyPr vert="horz" lIns="0" tIns="36000" rIns="0" bIns="36000" rtlCol="0">
            <a:normAutofit/>
          </a:bodyPr>
          <a:lstStyle>
            <a:lvl1pPr marL="266700" indent="-266700" algn="l" defTabSz="914400" rtl="0" eaLnBrk="1" latinLnBrk="0" hangingPunct="1">
              <a:spcBef>
                <a:spcPct val="20000"/>
              </a:spcBef>
              <a:buFont typeface="Wingdings" pitchFamily="2" charset="2"/>
              <a:buChar char="§"/>
              <a:defRPr sz="2800" kern="1200">
                <a:solidFill>
                  <a:srgbClr val="808080"/>
                </a:solidFill>
                <a:latin typeface="Arial" pitchFamily="34" charset="0"/>
                <a:ea typeface="+mn-ea"/>
                <a:cs typeface="Arial" pitchFamily="34" charset="0"/>
              </a:defRPr>
            </a:lvl1pPr>
            <a:lvl2pPr marL="533400" indent="-266700" algn="l" defTabSz="914400" rtl="0" eaLnBrk="1" latinLnBrk="0" hangingPunct="1">
              <a:spcBef>
                <a:spcPct val="20000"/>
              </a:spcBef>
              <a:buFont typeface="Wingdings" pitchFamily="2" charset="2"/>
              <a:buChar char="§"/>
              <a:defRPr sz="2400" kern="1200">
                <a:solidFill>
                  <a:srgbClr val="808080"/>
                </a:solidFill>
                <a:latin typeface="Arial" pitchFamily="34" charset="0"/>
                <a:ea typeface="+mn-ea"/>
                <a:cs typeface="Arial" pitchFamily="34" charset="0"/>
              </a:defRPr>
            </a:lvl2pPr>
            <a:lvl3pPr marL="812800" indent="-279400" algn="l" defTabSz="914400" rtl="0" eaLnBrk="1" latinLnBrk="0" hangingPunct="1">
              <a:spcBef>
                <a:spcPct val="20000"/>
              </a:spcBef>
              <a:buFont typeface="Symbol" pitchFamily="18" charset="2"/>
              <a:buChar char="-"/>
              <a:defRPr sz="1800" kern="1200">
                <a:solidFill>
                  <a:srgbClr val="80808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dirty="0"/>
              <a:t>Anwendungsfälle</a:t>
            </a:r>
          </a:p>
          <a:p>
            <a:r>
              <a:rPr lang="de-DE" dirty="0"/>
              <a:t>Autonomes Fahren</a:t>
            </a:r>
          </a:p>
          <a:p>
            <a:r>
              <a:rPr lang="de-DE" dirty="0"/>
              <a:t>Logistik und Lagerhaltung</a:t>
            </a:r>
          </a:p>
          <a:p>
            <a:r>
              <a:rPr lang="de-DE" dirty="0"/>
              <a:t>Unterwasserforschung</a:t>
            </a:r>
          </a:p>
          <a:p>
            <a:pPr marL="0" indent="0">
              <a:buNone/>
            </a:pPr>
            <a:endParaRPr lang="de-DE" dirty="0"/>
          </a:p>
        </p:txBody>
      </p:sp>
    </p:spTree>
    <p:extLst>
      <p:ext uri="{BB962C8B-B14F-4D97-AF65-F5344CB8AC3E}">
        <p14:creationId xmlns:p14="http://schemas.microsoft.com/office/powerpoint/2010/main" val="293207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Herausforderungen von SLAM</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a:xfrm>
            <a:off x="576000" y="1980000"/>
            <a:ext cx="11040000" cy="3825264"/>
          </a:xfrm>
        </p:spPr>
        <p:txBody>
          <a:bodyPr>
            <a:normAutofit/>
          </a:bodyPr>
          <a:lstStyle/>
          <a:p>
            <a:r>
              <a:rPr lang="de-DE" dirty="0"/>
              <a:t>Rauschen in Sensordaten</a:t>
            </a:r>
          </a:p>
          <a:p>
            <a:r>
              <a:rPr lang="de-DE" dirty="0"/>
              <a:t>Unsicherheit in der Bewegung</a:t>
            </a:r>
          </a:p>
          <a:p>
            <a:r>
              <a:rPr lang="de-DE" dirty="0"/>
              <a:t>Echtzeitverarbeitung</a:t>
            </a:r>
          </a:p>
          <a:p>
            <a:r>
              <a:rPr lang="de-DE" dirty="0"/>
              <a:t>Loop-Closure </a:t>
            </a:r>
            <a:r>
              <a:rPr lang="de-DE" dirty="0" err="1"/>
              <a:t>Detection</a:t>
            </a:r>
            <a:endParaRPr lang="de-DE" dirty="0"/>
          </a:p>
          <a:p>
            <a:endParaRPr lang="de-DE" dirty="0"/>
          </a:p>
          <a:p>
            <a:pPr marL="0" indent="0">
              <a:buNone/>
            </a:pPr>
            <a:endParaRPr lang="de-DE" dirty="0"/>
          </a:p>
          <a:p>
            <a:endParaRPr lang="de-DE" dirty="0"/>
          </a:p>
        </p:txBody>
      </p:sp>
    </p:spTree>
    <p:extLst>
      <p:ext uri="{BB962C8B-B14F-4D97-AF65-F5344CB8AC3E}">
        <p14:creationId xmlns:p14="http://schemas.microsoft.com/office/powerpoint/2010/main" val="147348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Rekursive Zustandsschätzung</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Technik, um den aktuellen Zustand mithilfe von Sensordaten und Kontrollinputs zu schätzen</a:t>
            </a:r>
          </a:p>
          <a:p>
            <a:r>
              <a:rPr lang="de-DE" dirty="0"/>
              <a:t>Bayes Filter Framework</a:t>
            </a:r>
          </a:p>
          <a:p>
            <a:pPr lvl="1"/>
            <a:r>
              <a:rPr lang="de-DE" dirty="0"/>
              <a:t>Kalman Filter</a:t>
            </a:r>
          </a:p>
          <a:p>
            <a:pPr lvl="1"/>
            <a:r>
              <a:rPr lang="de-DE" dirty="0"/>
              <a:t>Partikel Filter</a:t>
            </a:r>
          </a:p>
        </p:txBody>
      </p:sp>
    </p:spTree>
    <p:extLst>
      <p:ext uri="{BB962C8B-B14F-4D97-AF65-F5344CB8AC3E}">
        <p14:creationId xmlns:p14="http://schemas.microsoft.com/office/powerpoint/2010/main" val="266432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SLAM-Algorithmen</a:t>
            </a:r>
          </a:p>
        </p:txBody>
      </p:sp>
      <p:sp>
        <p:nvSpPr>
          <p:cNvPr id="8" name="Textplatzhalter 7">
            <a:extLst>
              <a:ext uri="{FF2B5EF4-FFF2-40B4-BE49-F238E27FC236}">
                <a16:creationId xmlns:a16="http://schemas.microsoft.com/office/drawing/2014/main" id="{2A7E917D-1777-445E-EDE9-6AA218F3B7CF}"/>
              </a:ext>
            </a:extLst>
          </p:cNvPr>
          <p:cNvSpPr>
            <a:spLocks noGrp="1"/>
          </p:cNvSpPr>
          <p:nvPr>
            <p:ph type="body" idx="1"/>
          </p:nvPr>
        </p:nvSpPr>
        <p:spPr/>
        <p:txBody>
          <a:bodyPr/>
          <a:lstStyle/>
          <a:p>
            <a:r>
              <a:rPr lang="de-DE" dirty="0"/>
              <a:t>Grid-basiertes SLAM</a:t>
            </a:r>
          </a:p>
        </p:txBody>
      </p:sp>
      <p:pic>
        <p:nvPicPr>
          <p:cNvPr id="7" name="Inhaltsplatzhalter 6" descr="Ein Bild, das Reihe, Diagramm, Quadrat, Screenshot enthält.&#10;&#10;Automatisch generierte Beschreibung">
            <a:extLst>
              <a:ext uri="{FF2B5EF4-FFF2-40B4-BE49-F238E27FC236}">
                <a16:creationId xmlns:a16="http://schemas.microsoft.com/office/drawing/2014/main" id="{4C916CC4-5452-2076-2EB9-F08B261342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6" y="2636838"/>
            <a:ext cx="5150336" cy="3671887"/>
          </a:xfrm>
        </p:spPr>
      </p:pic>
      <p:sp>
        <p:nvSpPr>
          <p:cNvPr id="9" name="Textplatzhalter 8">
            <a:extLst>
              <a:ext uri="{FF2B5EF4-FFF2-40B4-BE49-F238E27FC236}">
                <a16:creationId xmlns:a16="http://schemas.microsoft.com/office/drawing/2014/main" id="{664C0B85-A142-D669-FC60-65E85ED2B0A1}"/>
              </a:ext>
            </a:extLst>
          </p:cNvPr>
          <p:cNvSpPr>
            <a:spLocks noGrp="1"/>
          </p:cNvSpPr>
          <p:nvPr>
            <p:ph type="body" sz="quarter" idx="3"/>
          </p:nvPr>
        </p:nvSpPr>
        <p:spPr/>
        <p:txBody>
          <a:bodyPr/>
          <a:lstStyle/>
          <a:p>
            <a:r>
              <a:rPr lang="de-DE" dirty="0"/>
              <a:t>Graph-basiertes SLAM</a:t>
            </a:r>
          </a:p>
        </p:txBody>
      </p:sp>
      <p:pic>
        <p:nvPicPr>
          <p:cNvPr id="4" name="Inhaltsplatzhalter 3" descr="Ein Bild, das Kinderkunst, Diagramm, Zeichnung, Reihe enthält.&#10;&#10;Automatisch generierte Beschreibung">
            <a:extLst>
              <a:ext uri="{FF2B5EF4-FFF2-40B4-BE49-F238E27FC236}">
                <a16:creationId xmlns:a16="http://schemas.microsoft.com/office/drawing/2014/main" id="{4DEC7A30-A56C-F607-D1FB-E28CD6E882DD}"/>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37666" y="2636838"/>
            <a:ext cx="4299906" cy="3671887"/>
          </a:xfrm>
        </p:spPr>
      </p:pic>
    </p:spTree>
    <p:extLst>
      <p:ext uri="{BB962C8B-B14F-4D97-AF65-F5344CB8AC3E}">
        <p14:creationId xmlns:p14="http://schemas.microsoft.com/office/powerpoint/2010/main" val="353100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A7E917D-1777-445E-EDE9-6AA218F3B7CF}"/>
              </a:ext>
            </a:extLst>
          </p:cNvPr>
          <p:cNvSpPr>
            <a:spLocks noGrp="1"/>
          </p:cNvSpPr>
          <p:nvPr>
            <p:ph idx="1"/>
          </p:nvPr>
        </p:nvSpPr>
        <p:spPr/>
        <p:txBody>
          <a:bodyPr/>
          <a:lstStyle/>
          <a:p>
            <a:r>
              <a:rPr lang="de-DE" dirty="0"/>
              <a:t>EKF-SLAM</a:t>
            </a:r>
          </a:p>
          <a:p>
            <a:pPr lvl="1"/>
            <a:r>
              <a:rPr lang="de-DE" dirty="0"/>
              <a:t>Schätzt Roboterzustand mit Extended Kalman Filter</a:t>
            </a:r>
          </a:p>
          <a:p>
            <a:r>
              <a:rPr lang="de-DE" dirty="0" err="1"/>
              <a:t>FastSLAM</a:t>
            </a:r>
            <a:endParaRPr lang="de-DE" dirty="0"/>
          </a:p>
          <a:p>
            <a:pPr lvl="1"/>
            <a:r>
              <a:rPr lang="de-DE" dirty="0"/>
              <a:t>Kombiniert von Partikelfilter und Extended Kalman Filter</a:t>
            </a:r>
          </a:p>
          <a:p>
            <a:pPr lvl="1"/>
            <a:r>
              <a:rPr lang="de-DE" dirty="0"/>
              <a:t>Partikel schätzen den aktuellen Zustand ab</a:t>
            </a:r>
          </a:p>
          <a:p>
            <a:pPr lvl="1"/>
            <a:r>
              <a:rPr lang="de-DE" dirty="0"/>
              <a:t>EKF wird für die Erstellung der Karte genutzt</a:t>
            </a:r>
          </a:p>
          <a:p>
            <a:pPr lvl="1"/>
            <a:endParaRPr lang="de-DE" dirty="0"/>
          </a:p>
          <a:p>
            <a:pPr marL="0" indent="0">
              <a:buNone/>
            </a:pPr>
            <a:endParaRPr lang="de-DE" dirty="0"/>
          </a:p>
        </p:txBody>
      </p:sp>
      <p:sp>
        <p:nvSpPr>
          <p:cNvPr id="3" name="Titel 2"/>
          <p:cNvSpPr>
            <a:spLocks noGrp="1"/>
          </p:cNvSpPr>
          <p:nvPr>
            <p:ph type="title"/>
          </p:nvPr>
        </p:nvSpPr>
        <p:spPr/>
        <p:txBody>
          <a:bodyPr/>
          <a:lstStyle/>
          <a:p>
            <a:r>
              <a:rPr lang="de-DE" dirty="0"/>
              <a:t>SLAM-Algorithmen</a:t>
            </a:r>
          </a:p>
        </p:txBody>
      </p:sp>
    </p:spTree>
    <p:extLst>
      <p:ext uri="{BB962C8B-B14F-4D97-AF65-F5344CB8AC3E}">
        <p14:creationId xmlns:p14="http://schemas.microsoft.com/office/powerpoint/2010/main" val="126258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Implementierung</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Hardware</a:t>
            </a:r>
          </a:p>
          <a:p>
            <a:r>
              <a:rPr lang="de-DE" dirty="0"/>
              <a:t>Gewählter Algorithmus</a:t>
            </a:r>
          </a:p>
          <a:p>
            <a:r>
              <a:rPr lang="de-DE" dirty="0"/>
              <a:t>Erklärung der Implementierung </a:t>
            </a:r>
          </a:p>
        </p:txBody>
      </p:sp>
    </p:spTree>
    <p:extLst>
      <p:ext uri="{BB962C8B-B14F-4D97-AF65-F5344CB8AC3E}">
        <p14:creationId xmlns:p14="http://schemas.microsoft.com/office/powerpoint/2010/main" val="292016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Hardware</a:t>
            </a:r>
          </a:p>
        </p:txBody>
      </p:sp>
      <p:pic>
        <p:nvPicPr>
          <p:cNvPr id="4" name="Content Placeholder 3">
            <a:extLst>
              <a:ext uri="{FF2B5EF4-FFF2-40B4-BE49-F238E27FC236}">
                <a16:creationId xmlns:a16="http://schemas.microsoft.com/office/drawing/2014/main" id="{153BBD08-B6D7-48D0-AE7C-88DE7C3513D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227" t="568" r="9126" b="12744"/>
          <a:stretch/>
        </p:blipFill>
        <p:spPr>
          <a:xfrm>
            <a:off x="5591943" y="2060848"/>
            <a:ext cx="5680259" cy="3816424"/>
          </a:xfrm>
        </p:spPr>
      </p:pic>
      <p:pic>
        <p:nvPicPr>
          <p:cNvPr id="7" name="Picture 6">
            <a:extLst>
              <a:ext uri="{FF2B5EF4-FFF2-40B4-BE49-F238E27FC236}">
                <a16:creationId xmlns:a16="http://schemas.microsoft.com/office/drawing/2014/main" id="{00E788E0-DA06-4D7D-B8AF-58EE25DD6D08}"/>
              </a:ext>
            </a:extLst>
          </p:cNvPr>
          <p:cNvPicPr>
            <a:picLocks noChangeAspect="1"/>
          </p:cNvPicPr>
          <p:nvPr/>
        </p:nvPicPr>
        <p:blipFill rotWithShape="1">
          <a:blip r:embed="rId4">
            <a:extLst>
              <a:ext uri="{28A0092B-C50C-407E-A947-70E740481C1C}">
                <a14:useLocalDpi xmlns:a14="http://schemas.microsoft.com/office/drawing/2010/main" val="0"/>
              </a:ext>
            </a:extLst>
          </a:blip>
          <a:srcRect l="19205" t="30135" r="14449" b="21388"/>
          <a:stretch/>
        </p:blipFill>
        <p:spPr>
          <a:xfrm>
            <a:off x="845746" y="1772640"/>
            <a:ext cx="4746197" cy="4621297"/>
          </a:xfrm>
          <a:prstGeom prst="rect">
            <a:avLst/>
          </a:prstGeom>
        </p:spPr>
      </p:pic>
    </p:spTree>
    <p:extLst>
      <p:ext uri="{BB962C8B-B14F-4D97-AF65-F5344CB8AC3E}">
        <p14:creationId xmlns:p14="http://schemas.microsoft.com/office/powerpoint/2010/main" val="1243521309"/>
      </p:ext>
    </p:extLst>
  </p:cSld>
  <p:clrMapOvr>
    <a:masterClrMapping/>
  </p:clrMapOvr>
</p:sld>
</file>

<file path=ppt/theme/theme1.xml><?xml version="1.0" encoding="utf-8"?>
<a:theme xmlns:a="http://schemas.openxmlformats.org/drawingml/2006/main" name="DHBW_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39DD7D71369ED48BDFD8474D4FE7EC2" ma:contentTypeVersion="24" ma:contentTypeDescription="Ein neues Dokument erstellen." ma:contentTypeScope="" ma:versionID="33ba5befe8613f4e9ba8186313eb22d8">
  <xsd:schema xmlns:xsd="http://www.w3.org/2001/XMLSchema" xmlns:xs="http://www.w3.org/2001/XMLSchema" xmlns:p="http://schemas.microsoft.com/office/2006/metadata/properties" xmlns:ns1="http://schemas.microsoft.com/sharepoint/v3" xmlns:ns2="2849ec3c-3bba-402d-9ba5-165a61c8a092" xmlns:ns3="821bfd73-a8f8-428c-85e3-f70db19f29b1" targetNamespace="http://schemas.microsoft.com/office/2006/metadata/properties" ma:root="true" ma:fieldsID="38d57551c498045d4d01b8453edec54e" ns1:_="" ns2:_="" ns3:_="">
    <xsd:import namespace="http://schemas.microsoft.com/sharepoint/v3"/>
    <xsd:import namespace="2849ec3c-3bba-402d-9ba5-165a61c8a092"/>
    <xsd:import namespace="821bfd73-a8f8-428c-85e3-f70db19f29b1"/>
    <xsd:element name="properties">
      <xsd:complexType>
        <xsd:sequence>
          <xsd:element name="documentManagement">
            <xsd:complexType>
              <xsd:all>
                <xsd:element ref="ns1:PublishingStartDate" minOccurs="0"/>
                <xsd:element ref="ns1:PublishingExpirationDate" minOccurs="0"/>
                <xsd:element ref="ns2:TaxCatchAll" minOccurs="0"/>
                <xsd:element ref="ns3:g07167ff4aea420ab3522ead432b7a08" minOccurs="0"/>
                <xsd:element ref="ns3:afe5281e6d094665b52204813a29ab34" minOccurs="0"/>
                <xsd:element ref="ns3:Lexikonartik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hidden="true"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49ec3c-3bba-402d-9ba5-165a61c8a092" elementFormDefault="qualified">
    <xsd:import namespace="http://schemas.microsoft.com/office/2006/documentManagement/types"/>
    <xsd:import namespace="http://schemas.microsoft.com/office/infopath/2007/PartnerControls"/>
    <xsd:element name="TaxCatchAll" ma:index="10" nillable="true" ma:displayName="Taxonomiespalte &quot;Alle abfangen&quot;" ma:hidden="true" ma:list="{6f8044d0-78ec-4151-8fe3-804c976a6a12}" ma:internalName="TaxCatchAll" ma:showField="CatchAllData"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21bfd73-a8f8-428c-85e3-f70db19f29b1" elementFormDefault="qualified">
    <xsd:import namespace="http://schemas.microsoft.com/office/2006/documentManagement/types"/>
    <xsd:import namespace="http://schemas.microsoft.com/office/infopath/2007/PartnerControls"/>
    <xsd:element name="g07167ff4aea420ab3522ead432b7a08" ma:index="12" nillable="true" ma:taxonomy="true" ma:internalName="g07167ff4aea420ab3522ead432b7a08" ma:taxonomyFieldName="Dokumentenart0" ma:displayName="Dokumentenart" ma:indexed="true" ma:readOnly="false" ma:default="95;#Sonstiges Dokument|05580acc-5e88-4a05-9d6d-9703df6e76a8" ma:fieldId="{007167ff-4aea-420a-b352-2ead432b7a08}" ma:sspId="66fa80c4-719e-45a6-aaa1-05176c45b0c5" ma:termSetId="5067fc23-4bca-416a-a686-e253be4cb9f5" ma:anchorId="be90ec58-2c0f-4dfd-8af4-1b5cf53ed1c9" ma:open="false" ma:isKeyword="false">
      <xsd:complexType>
        <xsd:sequence>
          <xsd:element ref="pc:Terms" minOccurs="0" maxOccurs="1"/>
        </xsd:sequence>
      </xsd:complexType>
    </xsd:element>
    <xsd:element name="afe5281e6d094665b52204813a29ab34" ma:index="14" nillable="true" ma:taxonomy="true" ma:internalName="afe5281e6d094665b52204813a29ab34" ma:taxonomyFieldName="Bereich" ma:displayName="Bereich" ma:default="" ma:fieldId="{afe5281e-6d09-4665-b522-04813a29ab34}" ma:sspId="66fa80c4-719e-45a6-aaa1-05176c45b0c5" ma:termSetId="5067fc23-4bca-416a-a686-e253be4cb9f5" ma:anchorId="81c4a504-accd-4d95-9d0b-978e724fbeba" ma:open="false" ma:isKeyword="false">
      <xsd:complexType>
        <xsd:sequence>
          <xsd:element ref="pc:Terms" minOccurs="0" maxOccurs="1"/>
        </xsd:sequence>
      </xsd:complexType>
    </xsd:element>
    <xsd:element name="Lexikonartikel" ma:index="15" nillable="true" ma:displayName="Lexikonartikel" ma:list="{3a3c2843-3feb-44e0-a00f-f3947be8f622}" ma:internalName="Lexikonartikel" ma:showField="Title"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849ec3c-3bba-402d-9ba5-165a61c8a092">
      <Value>108</Value>
      <Value>135</Value>
    </TaxCatchAll>
    <Lexikonartikel xmlns="821bfd73-a8f8-428c-85e3-f70db19f29b1">
      <Value>246</Value>
      <Value>189</Value>
    </Lexikonartikel>
    <afe5281e6d094665b52204813a29ab34 xmlns="821bfd73-a8f8-428c-85e3-f70db19f29b1">
      <Terms xmlns="http://schemas.microsoft.com/office/infopath/2007/PartnerControls">
        <TermInfo xmlns="http://schemas.microsoft.com/office/infopath/2007/PartnerControls">
          <TermName xmlns="http://schemas.microsoft.com/office/infopath/2007/PartnerControls">Hochschulkommunikation</TermName>
          <TermId xmlns="http://schemas.microsoft.com/office/infopath/2007/PartnerControls">149f90c9-b203-4e15-ba09-1300412023c1</TermId>
        </TermInfo>
      </Terms>
    </afe5281e6d094665b52204813a29ab34>
    <g07167ff4aea420ab3522ead432b7a08 xmlns="821bfd73-a8f8-428c-85e3-f70db19f29b1">
      <Terms xmlns="http://schemas.microsoft.com/office/infopath/2007/PartnerControls">
        <TermInfo xmlns="http://schemas.microsoft.com/office/infopath/2007/PartnerControls">
          <TermName xmlns="http://schemas.microsoft.com/office/infopath/2007/PartnerControls">Formular / Vorlage</TermName>
          <TermId xmlns="http://schemas.microsoft.com/office/infopath/2007/PartnerControls">06a6aa7c-3cd7-4c93-a26d-c2f51c2e5d9a</TermId>
        </TermInfo>
      </Terms>
    </g07167ff4aea420ab3522ead432b7a08>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E2C83F-96C6-4D07-993C-D7FB1347C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49ec3c-3bba-402d-9ba5-165a61c8a092"/>
    <ds:schemaRef ds:uri="821bfd73-a8f8-428c-85e3-f70db19f29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F8F853-DB14-4E26-9159-30E314C55244}">
  <ds:schemaRefs>
    <ds:schemaRef ds:uri="http://purl.org/dc/terms/"/>
    <ds:schemaRef ds:uri="http://schemas.microsoft.com/sharepoint/v3"/>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schemas.microsoft.com/office/infopath/2007/PartnerControls"/>
    <ds:schemaRef ds:uri="821bfd73-a8f8-428c-85e3-f70db19f29b1"/>
    <ds:schemaRef ds:uri="2849ec3c-3bba-402d-9ba5-165a61c8a092"/>
    <ds:schemaRef ds:uri="http://www.w3.org/XML/1998/namespace"/>
  </ds:schemaRefs>
</ds:datastoreItem>
</file>

<file path=customXml/itemProps3.xml><?xml version="1.0" encoding="utf-8"?>
<ds:datastoreItem xmlns:ds="http://schemas.openxmlformats.org/officeDocument/2006/customXml" ds:itemID="{7B0EAF80-A70D-4FE4-8D4E-5892E0845F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DHBW_Folienmaster</Template>
  <TotalTime>0</TotalTime>
  <Words>321</Words>
  <Application>Microsoft Office PowerPoint</Application>
  <PresentationFormat>Widescreen</PresentationFormat>
  <Paragraphs>123</Paragraphs>
  <Slides>21</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Wingdings</vt:lpstr>
      <vt:lpstr>DHBW_Folienmaster</vt:lpstr>
      <vt:lpstr>Robo Exploration und autonome Maschinen</vt:lpstr>
      <vt:lpstr>Agenda</vt:lpstr>
      <vt:lpstr>SLAM</vt:lpstr>
      <vt:lpstr>Herausforderungen von SLAM</vt:lpstr>
      <vt:lpstr>Rekursive Zustandsschätzung</vt:lpstr>
      <vt:lpstr>SLAM-Algorithmen</vt:lpstr>
      <vt:lpstr>SLAM-Algorithmen</vt:lpstr>
      <vt:lpstr>Implementierung</vt:lpstr>
      <vt:lpstr>Hardware</vt:lpstr>
      <vt:lpstr>Unser gewählter Algorithmus</vt:lpstr>
      <vt:lpstr>Implementierungs Code</vt:lpstr>
      <vt:lpstr>Robot Interface &amp; Sensor Interface</vt:lpstr>
      <vt:lpstr>Partikelfilter</vt:lpstr>
      <vt:lpstr>Partikelfilter</vt:lpstr>
      <vt:lpstr>Map</vt:lpstr>
      <vt:lpstr>Mainloop</vt:lpstr>
      <vt:lpstr>Mainloop</vt:lpstr>
      <vt:lpstr>Herausforderungen</vt:lpstr>
      <vt:lpstr>Ergebnis</vt:lpstr>
      <vt:lpstr>Ausblick</vt:lpstr>
      <vt:lpstr>Danke für Eure Aufmerksamkeit</vt:lpstr>
    </vt:vector>
  </TitlesOfParts>
  <Company>DHBW Loerrach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PowerPoint-Folienmaster</dc:title>
  <dc:creator>Jan Chr. Bodenbender</dc:creator>
  <cp:lastModifiedBy>Can Cetin</cp:lastModifiedBy>
  <cp:revision>125</cp:revision>
  <dcterms:created xsi:type="dcterms:W3CDTF">2012-10-05T08:13:19Z</dcterms:created>
  <dcterms:modified xsi:type="dcterms:W3CDTF">2024-03-27T20:46:25Z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0x010100D39DD7D71369ED48BDFD8474D4FE7EC2</vt:lpwstr>
  </property>
  <property fmtid="{D5CDD505-2E9C-101B-9397-08002B2CF9AE}" pid="3" name="Dokumentenart0">
    <vt:lpwstr>135;#Formular / Vorlage|06a6aa7c-3cd7-4c93-a26d-c2f51c2e5d9a</vt:lpwstr>
  </property>
  <property fmtid="{D5CDD505-2E9C-101B-9397-08002B2CF9AE}" pid="4" name="Bereich">
    <vt:lpwstr>108;#Hochschulkommunikation|149f90c9-b203-4e15-ba09-1300412023c1</vt:lpwstr>
  </property>
</Properties>
</file>